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handoutMasterIdLst>
    <p:handoutMasterId r:id="rId20"/>
  </p:handoutMasterIdLst>
  <p:sldIdLst>
    <p:sldId id="285" r:id="rId2"/>
    <p:sldId id="265" r:id="rId3"/>
    <p:sldId id="257" r:id="rId4"/>
    <p:sldId id="260" r:id="rId5"/>
    <p:sldId id="259" r:id="rId6"/>
    <p:sldId id="258" r:id="rId7"/>
    <p:sldId id="278" r:id="rId8"/>
    <p:sldId id="288" r:id="rId9"/>
    <p:sldId id="262" r:id="rId10"/>
    <p:sldId id="264" r:id="rId11"/>
    <p:sldId id="268" r:id="rId12"/>
    <p:sldId id="289" r:id="rId13"/>
    <p:sldId id="290" r:id="rId14"/>
    <p:sldId id="287" r:id="rId15"/>
    <p:sldId id="271" r:id="rId16"/>
    <p:sldId id="263" r:id="rId17"/>
    <p:sldId id="276"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FDD6"/>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30" autoAdjust="0"/>
    <p:restoredTop sz="96405" autoAdjust="0"/>
  </p:normalViewPr>
  <p:slideViewPr>
    <p:cSldViewPr snapToGrid="0">
      <p:cViewPr varScale="1">
        <p:scale>
          <a:sx n="113" d="100"/>
          <a:sy n="113" d="100"/>
        </p:scale>
        <p:origin x="540" y="114"/>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6" d="100"/>
          <a:sy n="96" d="100"/>
        </p:scale>
        <p:origin x="355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6417F6-8B5B-42F4-8AF0-0BCBC1E23D82}" type="datetime1">
              <a:rPr lang="en-GB" smtClean="0"/>
              <a:t>01/06/2022</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en-GB" smtClean="0"/>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B9D4A-BB35-4BC8-9F7C-2FFFAAC30736}" type="datetime1">
              <a:rPr lang="en-GB" smtClean="0"/>
              <a:t>01/06/2022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en-GB" noProof="0" smtClean="0"/>
              <a:t>‹#›</a:t>
            </a:fld>
            <a:endParaRPr lang="en-GB" noProof="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11</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15</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16</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5071D96E-4CA2-485E-9EE5-CEB7143ACC3B}" type="slidenum">
              <a:rPr lang="en-GB" smtClean="0"/>
              <a:t>17</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n-GB" noProof="0"/>
              <a:t>Click to add photo</a:t>
            </a:r>
          </a:p>
        </p:txBody>
      </p:sp>
      <p:sp>
        <p:nvSpPr>
          <p:cNvPr id="2" name="Title 1"/>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n-GB" noProof="0"/>
              <a:t>Click to add title</a:t>
            </a:r>
          </a:p>
        </p:txBody>
      </p:sp>
      <p:sp>
        <p:nvSpPr>
          <p:cNvPr id="14" name="Text Placeholder 17"/>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n-GB" noProof="0"/>
              <a:t>Click to add name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p:cNvSpPr>
            <a:spLocks noGrp="1"/>
          </p:cNvSpPr>
          <p:nvPr>
            <p:ph type="dt" sz="half" idx="10"/>
          </p:nvPr>
        </p:nvSpPr>
        <p:spPr/>
        <p:txBody>
          <a:bodyPr rtlCol="0"/>
          <a:lstStyle/>
          <a:p>
            <a:pPr rtl="0"/>
            <a:r>
              <a:rPr lang="en-GB" noProof="0"/>
              <a:t>8/06/20XX</a:t>
            </a:r>
          </a:p>
        </p:txBody>
      </p:sp>
      <p:sp>
        <p:nvSpPr>
          <p:cNvPr id="14" name="Text Placeholder 10"/>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£2B</a:t>
            </a:r>
          </a:p>
        </p:txBody>
      </p:sp>
      <p:sp>
        <p:nvSpPr>
          <p:cNvPr id="5" name="Footer Placeholder 4"/>
          <p:cNvSpPr>
            <a:spLocks noGrp="1"/>
          </p:cNvSpPr>
          <p:nvPr>
            <p:ph type="ftr" sz="quarter" idx="11"/>
          </p:nvPr>
        </p:nvSpPr>
        <p:spPr/>
        <p:txBody>
          <a:bodyPr rtlCol="0"/>
          <a:lstStyle/>
          <a:p>
            <a:pPr rtl="0"/>
            <a:r>
              <a:rPr lang="en-GB" noProof="0"/>
              <a:t>PITCH DECK</a:t>
            </a:r>
          </a:p>
        </p:txBody>
      </p:sp>
      <p:sp>
        <p:nvSpPr>
          <p:cNvPr id="6" name="Slide Number Placeholder 5"/>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6" name="Text Placeholder 10"/>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£1B</a:t>
            </a:r>
          </a:p>
        </p:txBody>
      </p:sp>
      <p:sp>
        <p:nvSpPr>
          <p:cNvPr id="11" name="Text Placeholder 10"/>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12" name="Text Placeholder 10"/>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£3B</a:t>
            </a:r>
          </a:p>
        </p:txBody>
      </p:sp>
      <p:sp>
        <p:nvSpPr>
          <p:cNvPr id="20" name="Text Placeholder 10"/>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1" name="Text Placeholder 10"/>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 name="Title 1"/>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n-GB" noProof="0"/>
              <a:t>Click to add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p:cNvSpPr>
            <a:spLocks noGrp="1"/>
          </p:cNvSpPr>
          <p:nvPr>
            <p:ph type="dt" sz="half" idx="10"/>
          </p:nvPr>
        </p:nvSpPr>
        <p:spPr/>
        <p:txBody>
          <a:bodyPr rtlCol="0"/>
          <a:lstStyle/>
          <a:p>
            <a:pPr rtl="0"/>
            <a:r>
              <a:rPr lang="en-GB" noProof="0"/>
              <a:t>8/06/20XX</a:t>
            </a:r>
          </a:p>
        </p:txBody>
      </p:sp>
      <p:sp>
        <p:nvSpPr>
          <p:cNvPr id="5" name="Footer Placeholder 4"/>
          <p:cNvSpPr>
            <a:spLocks noGrp="1"/>
          </p:cNvSpPr>
          <p:nvPr>
            <p:ph type="ftr" sz="quarter" idx="11"/>
          </p:nvPr>
        </p:nvSpPr>
        <p:spPr/>
        <p:txBody>
          <a:bodyPr rtlCol="0"/>
          <a:lstStyle/>
          <a:p>
            <a:pPr rtl="0"/>
            <a:r>
              <a:rPr lang="en-GB" noProof="0"/>
              <a:t>PITCH DECK</a:t>
            </a:r>
          </a:p>
        </p:txBody>
      </p:sp>
      <p:sp>
        <p:nvSpPr>
          <p:cNvPr id="6" name="Slide Number Placeholder 5"/>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7" name="Text Placeholder 10"/>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18" name="Text Placeholder 10"/>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19" name="Text Placeholder 10"/>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20" name="Text Placeholder 10"/>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2" name="Title 1"/>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n-GB" noProof="0"/>
              <a:t>Click to add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8" name="Text Placeholder 14"/>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9" name="Text Placeholder 14"/>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0" name="Text Placeholder 14"/>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1" name="Text Placeholder 14"/>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rtl="0"/>
            <a:r>
              <a:rPr lang="en-GB" noProof="0"/>
              <a:t>Click to add name</a:t>
            </a:r>
          </a:p>
        </p:txBody>
      </p:sp>
      <p:sp>
        <p:nvSpPr>
          <p:cNvPr id="12" name="Text Placeholder 14"/>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rtl="0"/>
            <a:r>
              <a:rPr lang="en-GB" noProof="0"/>
              <a:t>Click to add name</a:t>
            </a:r>
          </a:p>
        </p:txBody>
      </p:sp>
      <p:sp>
        <p:nvSpPr>
          <p:cNvPr id="13" name="Text Placeholder 14"/>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rtl="0"/>
            <a:r>
              <a:rPr lang="en-GB" noProof="0"/>
              <a:t>Click to add name</a:t>
            </a:r>
          </a:p>
        </p:txBody>
      </p:sp>
      <p:sp>
        <p:nvSpPr>
          <p:cNvPr id="14" name="Text Placeholder 14"/>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rtl="0"/>
            <a:r>
              <a:rPr lang="en-GB" noProof="0"/>
              <a:t>Click to add name</a:t>
            </a:r>
          </a:p>
        </p:txBody>
      </p:sp>
      <p:sp>
        <p:nvSpPr>
          <p:cNvPr id="15" name="Text Placeholder 14"/>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cxnSp>
        <p:nvCxnSpPr>
          <p:cNvPr id="16" name="Straight Connector 15"/>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cap="all" spc="200" baseline="0">
                <a:solidFill>
                  <a:schemeClr val="bg1"/>
                </a:solidFill>
                <a:latin typeface="+mj-lt"/>
              </a:defRPr>
            </a:lvl1pPr>
          </a:lstStyle>
          <a:p>
            <a:pPr lvl="0" rtl="0"/>
            <a:r>
              <a:rPr lang="en-GB" noProof="0"/>
              <a:t>Click to add name</a:t>
            </a:r>
          </a:p>
        </p:txBody>
      </p:sp>
      <p:sp>
        <p:nvSpPr>
          <p:cNvPr id="20" name="Text Placeholder 14"/>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cap="all" spc="200" baseline="0">
                <a:solidFill>
                  <a:schemeClr val="accent4"/>
                </a:solidFill>
                <a:latin typeface="+mj-lt"/>
              </a:defRPr>
            </a:lvl1pPr>
          </a:lstStyle>
          <a:p>
            <a:pPr lvl="0" rtl="0"/>
            <a:r>
              <a:rPr lang="en-GB" noProof="0"/>
              <a:t>Click to add name</a:t>
            </a:r>
          </a:p>
        </p:txBody>
      </p:sp>
      <p:sp>
        <p:nvSpPr>
          <p:cNvPr id="2" name="Title 1"/>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1" name="Text Placeholder 14"/>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12" name="Text Placeholder 14"/>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3" name="Text Placeholder 14"/>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4" name="Text Placeholder 14"/>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5" name="Text Placeholder 14"/>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Text Placeholder 14"/>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78" name="Text Placeholder 14"/>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79" name="Text Placeholder 14"/>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19" name="Title 1"/>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
        <p:nvSpPr>
          <p:cNvPr id="9" name="Content Placeholder 8"/>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6" name="Text Placeholder 14"/>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7" name="Text Placeholder 14"/>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8" name="Text Placeholder 14"/>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9" name="Text Placeholder 14"/>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0" name="Text Placeholder 14"/>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1" name="Text Placeholder 14"/>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2" name="Text Placeholder 14"/>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3" name="Text Placeholder 14"/>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4" name="Text Placeholder 14"/>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5" name="Text Placeholder 14"/>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6" name="Text Placeholder 14"/>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7" name="Text Placeholder 14"/>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8" name="Text Placeholder 14"/>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9" name="Text Placeholder 14"/>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0" name="Text Placeholder 14"/>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1" name="Text Placeholder 14"/>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2" name="Text Placeholder 14"/>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3" name="Text Placeholder 14"/>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4" name="Text Placeholder 14"/>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5" name="Text Placeholder 14"/>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6" name="Text Placeholder 14"/>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7" name="Text Placeholder 14"/>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8" name="Text Placeholder 14"/>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9" name="Text Placeholder 14"/>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52" name="Text Placeholder 14"/>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3" name="Text Placeholder 14"/>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4" name="Text Placeholder 14"/>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5" name="Text Placeholder 14"/>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6" name="Text Placeholder 14"/>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7" name="Text Placeholder 14"/>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8" name="Text Placeholder 14"/>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9" name="Text Placeholder 14"/>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40" name="Title 1"/>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n-GB" noProof="0"/>
              <a:t>Click to add photo</a:t>
            </a:r>
          </a:p>
        </p:txBody>
      </p:sp>
      <p:sp>
        <p:nvSpPr>
          <p:cNvPr id="8" name="Picture Placeholder 7"/>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en-GB" noProof="0"/>
              <a:t>Click to add photo</a:t>
            </a:r>
          </a:p>
        </p:txBody>
      </p:sp>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1" name="Title 1"/>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
        <p:nvSpPr>
          <p:cNvPr id="6" name="Content Placeholder 5"/>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9" name="Rectangle 8"/>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9"/>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4" name="Text Placeholder 10"/>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15" name="Text Placeholder 10"/>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16" name="Picture Placeholder 9"/>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7" name="Picture Placeholder 9"/>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8" name="Picture Placeholder 9"/>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9" name="Text Placeholder 10"/>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0" name="Text Placeholder 10"/>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1" name="Text Placeholder 10"/>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2" name="Text Placeholder 10"/>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3" name="Text Placeholder 10"/>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4" name="Text Placeholder 10"/>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6" name="Rectangle 25"/>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8" name="Rectangle 27"/>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Rectangle 29"/>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2" name="Rectangle 31"/>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n-GB" noProof="0"/>
              <a:t>Click to add 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1" name="Rectangle 10"/>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Text Placeholder 10"/>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2" name="Text Placeholder 10"/>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6" name="Text Placeholder 10"/>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7" name="Text Placeholder 10"/>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8" name="Text Placeholder 10"/>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9" name="Text Placeholder 10"/>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40" name="Text Placeholder 10"/>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41" name="Text Placeholder 10"/>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2" name="Picture Placeholder 9"/>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63" name="Text Placeholder 10"/>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4" name="Text Placeholder 10"/>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8" name="Text Placeholder 10"/>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9" name="Text Placeholder 10"/>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0" name="Text Placeholder 10"/>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1" name="Text Placeholder 10"/>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2" name="Text Placeholder 10"/>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3" name="Text Placeholder 10"/>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4" name="Rectangle 73"/>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8" name="Picture Placeholder 9"/>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79" name="Rectangle 78"/>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0" name="Picture Placeholder 9"/>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1" name="Rectangle 80"/>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2" name="Picture Placeholder 9"/>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3" name="Rectangle 82"/>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4" name="Picture Placeholder 9"/>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5" name="Rectangle 84"/>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6" name="Picture Placeholder 9"/>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7" name="Rectangle 86"/>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8" name="Picture Placeholder 9"/>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9" name="Rectangle 88"/>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0" name="Picture Placeholder 9"/>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91" name="Rectangle 90"/>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2" name="Title 1"/>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n-GB" noProof="0"/>
              <a:t>Click to add 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34" name="Rectangle 33"/>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Text Placeholder 14"/>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rtl="0"/>
            <a:r>
              <a:rPr lang="en-GB" noProof="0"/>
              <a:t>Click to add title</a:t>
            </a:r>
          </a:p>
        </p:txBody>
      </p:sp>
      <p:sp>
        <p:nvSpPr>
          <p:cNvPr id="20" name="Text Placeholder 14"/>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1" name="Text Placeholder 14"/>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rtl="0"/>
            <a:r>
              <a:rPr lang="en-GB" noProof="0"/>
              <a:t>Click to add title</a:t>
            </a:r>
          </a:p>
        </p:txBody>
      </p:sp>
      <p:sp>
        <p:nvSpPr>
          <p:cNvPr id="22" name="Text Placeholder 14"/>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3" name="Text Placeholder 14"/>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rtl="0"/>
            <a:r>
              <a:rPr lang="en-GB" noProof="0"/>
              <a:t>Click to add title</a:t>
            </a:r>
          </a:p>
        </p:txBody>
      </p:sp>
      <p:sp>
        <p:nvSpPr>
          <p:cNvPr id="24" name="Text Placeholder 14"/>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5" name="Text Placeholder 14"/>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rtl="0"/>
            <a:r>
              <a:rPr lang="en-GB" noProof="0"/>
              <a:t>Click to add title</a:t>
            </a:r>
          </a:p>
        </p:txBody>
      </p:sp>
      <p:sp>
        <p:nvSpPr>
          <p:cNvPr id="26" name="Text Placeholder 14"/>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7" name="Text Placeholder 10"/>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rtl="0"/>
            <a:r>
              <a:rPr lang="en-GB" noProof="0"/>
              <a:t>Add title</a:t>
            </a:r>
          </a:p>
        </p:txBody>
      </p:sp>
      <p:sp>
        <p:nvSpPr>
          <p:cNvPr id="28" name="Text Placeholder 10"/>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5"/>
                </a:solidFill>
                <a:latin typeface="+mj-lt"/>
              </a:defRPr>
            </a:lvl1pPr>
          </a:lstStyle>
          <a:p>
            <a:pPr lvl="0" rtl="0"/>
            <a:r>
              <a:rPr lang="en-GB" noProof="0"/>
              <a:t>Add title</a:t>
            </a:r>
          </a:p>
        </p:txBody>
      </p:sp>
      <p:sp>
        <p:nvSpPr>
          <p:cNvPr id="29" name="Text Placeholder 10"/>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rtl="0"/>
            <a:r>
              <a:rPr lang="en-GB" noProof="0"/>
              <a:t>Add title</a:t>
            </a:r>
          </a:p>
        </p:txBody>
      </p:sp>
      <p:sp>
        <p:nvSpPr>
          <p:cNvPr id="30" name="Text Placeholder 10"/>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rtl="0"/>
            <a:r>
              <a:rPr lang="en-GB" noProof="0"/>
              <a:t>Add title</a:t>
            </a:r>
          </a:p>
        </p:txBody>
      </p:sp>
      <p:sp>
        <p:nvSpPr>
          <p:cNvPr id="31" name="Title 1"/>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p:cNvSpPr>
            <a:spLocks noGrp="1"/>
          </p:cNvSpPr>
          <p:nvPr>
            <p:ph type="dt" sz="half" idx="10"/>
          </p:nvPr>
        </p:nvSpPr>
        <p:spPr/>
        <p:txBody>
          <a:bodyPr rtlCol="0"/>
          <a:lstStyle/>
          <a:p>
            <a:pPr rtl="0"/>
            <a:r>
              <a:rPr lang="en-GB" noProof="0"/>
              <a:t>8/06/20XX</a:t>
            </a:r>
          </a:p>
        </p:txBody>
      </p:sp>
      <p:sp>
        <p:nvSpPr>
          <p:cNvPr id="5" name="Footer Placeholder 4"/>
          <p:cNvSpPr>
            <a:spLocks noGrp="1"/>
          </p:cNvSpPr>
          <p:nvPr>
            <p:ph type="ftr" sz="quarter" idx="11"/>
          </p:nvPr>
        </p:nvSpPr>
        <p:spPr/>
        <p:txBody>
          <a:bodyPr rtlCol="0"/>
          <a:lstStyle/>
          <a:p>
            <a:pPr rtl="0"/>
            <a:r>
              <a:rPr lang="en-GB" noProof="0"/>
              <a:t>PITCH DECK</a:t>
            </a:r>
          </a:p>
        </p:txBody>
      </p:sp>
      <p:sp>
        <p:nvSpPr>
          <p:cNvPr id="6" name="Slide Number Placeholder 5"/>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3" name="Title 2"/>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n-GB" noProof="0"/>
              <a:t>Click to add title</a:t>
            </a:r>
          </a:p>
        </p:txBody>
      </p:sp>
      <p:sp>
        <p:nvSpPr>
          <p:cNvPr id="11" name="Text Placeholder 17"/>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n-GB" noProof="0"/>
              <a:t>Click to add photo</a:t>
            </a:r>
          </a:p>
        </p:txBody>
      </p:sp>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1" name="Title 1"/>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n-GB" noProof="0"/>
              <a:t>Click to add title</a:t>
            </a:r>
          </a:p>
        </p:txBody>
      </p:sp>
      <p:sp>
        <p:nvSpPr>
          <p:cNvPr id="8" name="Text Placeholder 17"/>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n-GB" noProof="0"/>
              <a:t>Click to add photo</a:t>
            </a:r>
          </a:p>
        </p:txBody>
      </p:sp>
      <p:sp>
        <p:nvSpPr>
          <p:cNvPr id="8" name="Text Placeholder 17"/>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2" name="Title 1"/>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n-GB" noProof="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p:cNvSpPr>
            <a:spLocks noGrp="1"/>
          </p:cNvSpPr>
          <p:nvPr>
            <p:ph type="dt" sz="half" idx="10"/>
          </p:nvPr>
        </p:nvSpPr>
        <p:spPr/>
        <p:txBody>
          <a:bodyPr rtlCol="0"/>
          <a:lstStyle/>
          <a:p>
            <a:pPr rtl="0"/>
            <a:r>
              <a:rPr lang="en-GB" noProof="0"/>
              <a:t>8/06/20XX</a:t>
            </a:r>
          </a:p>
        </p:txBody>
      </p:sp>
      <p:sp>
        <p:nvSpPr>
          <p:cNvPr id="5" name="Footer Placeholder 4"/>
          <p:cNvSpPr>
            <a:spLocks noGrp="1"/>
          </p:cNvSpPr>
          <p:nvPr>
            <p:ph type="ftr" sz="quarter" idx="11"/>
          </p:nvPr>
        </p:nvSpPr>
        <p:spPr/>
        <p:txBody>
          <a:bodyPr rtlCol="0"/>
          <a:lstStyle/>
          <a:p>
            <a:pPr rtl="0"/>
            <a:r>
              <a:rPr lang="en-GB" noProof="0"/>
              <a:t>PITCH DECK</a:t>
            </a:r>
          </a:p>
        </p:txBody>
      </p:sp>
      <p:sp>
        <p:nvSpPr>
          <p:cNvPr id="6" name="Slide Number Placeholder 5"/>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3" name="Picture Placeholder 7"/>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n-GB" noProof="0"/>
              <a:t>Click to add photo</a:t>
            </a:r>
          </a:p>
        </p:txBody>
      </p:sp>
      <p:sp>
        <p:nvSpPr>
          <p:cNvPr id="16" name="Text Placeholder 14"/>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7" name="Text Placeholder 14"/>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8" name="Text Placeholder 14"/>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9" name="Text Placeholder 14"/>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0" name="Text Placeholder 14"/>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1" name="Text Placeholder 14"/>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2" name="Text Placeholder 14"/>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3" name="Text Placeholder 14"/>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4" name="Text Placeholder 14"/>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5" name="Text Placeholder 14"/>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n-GB" noProof="0"/>
              <a:t>Click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p:cNvSpPr>
            <a:spLocks noGrp="1"/>
          </p:cNvSpPr>
          <p:nvPr>
            <p:ph type="dt" sz="half" idx="10"/>
          </p:nvPr>
        </p:nvSpPr>
        <p:spPr/>
        <p:txBody>
          <a:bodyPr rtlCol="0"/>
          <a:lstStyle/>
          <a:p>
            <a:pPr rtl="0"/>
            <a:r>
              <a:rPr lang="en-GB" noProof="0"/>
              <a:t>8/06/20XX</a:t>
            </a:r>
          </a:p>
        </p:txBody>
      </p:sp>
      <p:sp>
        <p:nvSpPr>
          <p:cNvPr id="6" name="Footer Placeholder 5"/>
          <p:cNvSpPr>
            <a:spLocks noGrp="1"/>
          </p:cNvSpPr>
          <p:nvPr>
            <p:ph type="ftr" sz="quarter" idx="11"/>
          </p:nvPr>
        </p:nvSpPr>
        <p:spPr/>
        <p:txBody>
          <a:bodyPr rtlCol="0"/>
          <a:lstStyle/>
          <a:p>
            <a:pPr rtl="0"/>
            <a:r>
              <a:rPr lang="en-GB" noProof="0"/>
              <a:t>PITCH DECK</a:t>
            </a:r>
          </a:p>
        </p:txBody>
      </p:sp>
      <p:sp>
        <p:nvSpPr>
          <p:cNvPr id="7" name="Slide Number Placeholder 6"/>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2" name="Text Placeholder 14"/>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3" name="Text Placeholder 14"/>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4" name="Text Placeholder 14"/>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5" name="Text Placeholder 14"/>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8" name="Text Placeholder 14"/>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9" name="Text Placeholder 14"/>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 name="Title 1"/>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n-GB" noProof="0"/>
              <a:t>Click to add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p:cNvSpPr>
            <a:spLocks noGrp="1"/>
          </p:cNvSpPr>
          <p:nvPr>
            <p:ph type="dt" sz="half" idx="10"/>
          </p:nvPr>
        </p:nvSpPr>
        <p:spPr/>
        <p:txBody>
          <a:bodyPr rtlCol="0"/>
          <a:lstStyle/>
          <a:p>
            <a:pPr rtl="0"/>
            <a:r>
              <a:rPr lang="en-GB" noProof="0"/>
              <a:t>8/06/20XX</a:t>
            </a:r>
          </a:p>
        </p:txBody>
      </p:sp>
      <p:sp>
        <p:nvSpPr>
          <p:cNvPr id="8" name="Footer Placeholder 7"/>
          <p:cNvSpPr>
            <a:spLocks noGrp="1"/>
          </p:cNvSpPr>
          <p:nvPr>
            <p:ph type="ftr" sz="quarter" idx="11"/>
          </p:nvPr>
        </p:nvSpPr>
        <p:spPr/>
        <p:txBody>
          <a:bodyPr rtlCol="0"/>
          <a:lstStyle/>
          <a:p>
            <a:pPr rtl="0"/>
            <a:r>
              <a:rPr lang="en-GB" noProof="0"/>
              <a:t>PITCH DECK</a:t>
            </a:r>
          </a:p>
        </p:txBody>
      </p:sp>
      <p:sp>
        <p:nvSpPr>
          <p:cNvPr id="9" name="Slide Number Placeholder 8"/>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35" name="Text Placeholder 14"/>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36" name="Text Placeholder 14"/>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7" name="Text Placeholder 14"/>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8" name="Text Placeholder 14"/>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9" name="Text Placeholder 14"/>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40" name="Text Placeholder 14"/>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1" name="Text Placeholder 14"/>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2" name="Text Placeholder 14"/>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2" name="Title 1"/>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n-GB" noProof="0"/>
              <a:t>Click to add title</a:t>
            </a:r>
          </a:p>
        </p:txBody>
      </p:sp>
      <p:sp>
        <p:nvSpPr>
          <p:cNvPr id="4" name="Picture Placeholder 3"/>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2" name="Picture Placeholder 3"/>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4" name="Picture Placeholder 3"/>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5" name="Picture Placeholder 3"/>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n-GB" noProof="0"/>
              <a:t>Click to add photo</a:t>
            </a:r>
          </a:p>
        </p:txBody>
      </p:sp>
      <p:sp>
        <p:nvSpPr>
          <p:cNvPr id="2" name="Title 1"/>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n-GB" noProof="0"/>
              <a:t>Click to add title</a:t>
            </a:r>
          </a:p>
        </p:txBody>
      </p:sp>
      <p:sp>
        <p:nvSpPr>
          <p:cNvPr id="9" name="Text Placeholder 17"/>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
        <p:nvSpPr>
          <p:cNvPr id="3" name="Date Placeholder 2"/>
          <p:cNvSpPr>
            <a:spLocks noGrp="1"/>
          </p:cNvSpPr>
          <p:nvPr>
            <p:ph type="dt" sz="half" idx="10"/>
          </p:nvPr>
        </p:nvSpPr>
        <p:spPr/>
        <p:txBody>
          <a:bodyPr rtlCol="0"/>
          <a:lstStyle/>
          <a:p>
            <a:pPr rtl="0"/>
            <a:r>
              <a:rPr lang="en-GB" noProof="0"/>
              <a:t>8/06/20XX</a:t>
            </a:r>
          </a:p>
        </p:txBody>
      </p:sp>
      <p:sp>
        <p:nvSpPr>
          <p:cNvPr id="4" name="Footer Placeholder 3"/>
          <p:cNvSpPr>
            <a:spLocks noGrp="1"/>
          </p:cNvSpPr>
          <p:nvPr>
            <p:ph type="ftr" sz="quarter" idx="11"/>
          </p:nvPr>
        </p:nvSpPr>
        <p:spPr/>
        <p:txBody>
          <a:bodyPr rtlCol="0"/>
          <a:lstStyle/>
          <a:p>
            <a:pPr rtl="0"/>
            <a:r>
              <a:rPr lang="en-GB" noProof="0"/>
              <a:t>PITCH DECK</a:t>
            </a:r>
          </a:p>
        </p:txBody>
      </p:sp>
      <p:sp>
        <p:nvSpPr>
          <p:cNvPr id="5" name="Slide Number Placeholder 4"/>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n-GB" noProof="0"/>
              <a:t>Click to add photo</a:t>
            </a:r>
          </a:p>
        </p:txBody>
      </p:sp>
      <p:sp>
        <p:nvSpPr>
          <p:cNvPr id="2" name="Title 1"/>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n-GB" noProof="0"/>
              <a:t>Click to add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n-GB" noProof="0"/>
              <a:t>Click to add photo</a:t>
            </a:r>
          </a:p>
        </p:txBody>
      </p:sp>
      <p:sp>
        <p:nvSpPr>
          <p:cNvPr id="2" name="Title 1"/>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n-GB" noProof="0"/>
              <a:t>Click to add title</a:t>
            </a:r>
          </a:p>
        </p:txBody>
      </p:sp>
      <p:sp>
        <p:nvSpPr>
          <p:cNvPr id="16" name="Text Placeholder 14"/>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15" name="Text Placeholder 14"/>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2" name="Text Placeholder 14"/>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1" name="Text Placeholder 14"/>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4" name="Text Placeholder 14"/>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3" name="Text Placeholder 14"/>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5" name="Date Placeholder 4"/>
          <p:cNvSpPr>
            <a:spLocks noGrp="1"/>
          </p:cNvSpPr>
          <p:nvPr>
            <p:ph type="dt" sz="half" idx="10"/>
          </p:nvPr>
        </p:nvSpPr>
        <p:spPr/>
        <p:txBody>
          <a:bodyPr rtlCol="0"/>
          <a:lstStyle/>
          <a:p>
            <a:pPr rtl="0"/>
            <a:r>
              <a:rPr lang="en-GB" noProof="0"/>
              <a:t>8/06/20XX</a:t>
            </a:r>
          </a:p>
        </p:txBody>
      </p:sp>
      <p:sp>
        <p:nvSpPr>
          <p:cNvPr id="6" name="Footer Placeholder 5"/>
          <p:cNvSpPr>
            <a:spLocks noGrp="1"/>
          </p:cNvSpPr>
          <p:nvPr>
            <p:ph type="ftr" sz="quarter" idx="11"/>
          </p:nvPr>
        </p:nvSpPr>
        <p:spPr/>
        <p:txBody>
          <a:bodyPr rtlCol="0"/>
          <a:lstStyle/>
          <a:p>
            <a:pPr rtl="0"/>
            <a:r>
              <a:rPr lang="en-GB" noProof="0"/>
              <a:t>PITCH DECK</a:t>
            </a:r>
          </a:p>
        </p:txBody>
      </p:sp>
      <p:sp>
        <p:nvSpPr>
          <p:cNvPr id="7" name="Slide Number Placeholder 6"/>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p:cNvSpPr>
            <a:spLocks noGrp="1"/>
          </p:cNvSpPr>
          <p:nvPr>
            <p:ph type="dt" sz="half" idx="10"/>
          </p:nvPr>
        </p:nvSpPr>
        <p:spPr/>
        <p:txBody>
          <a:bodyPr rtlCol="0"/>
          <a:lstStyle/>
          <a:p>
            <a:pPr rtl="0"/>
            <a:r>
              <a:rPr lang="en-GB" noProof="0"/>
              <a:t>8/06/20XX</a:t>
            </a:r>
          </a:p>
        </p:txBody>
      </p:sp>
      <p:sp>
        <p:nvSpPr>
          <p:cNvPr id="6" name="Footer Placeholder 5"/>
          <p:cNvSpPr>
            <a:spLocks noGrp="1"/>
          </p:cNvSpPr>
          <p:nvPr>
            <p:ph type="ftr" sz="quarter" idx="11"/>
          </p:nvPr>
        </p:nvSpPr>
        <p:spPr/>
        <p:txBody>
          <a:bodyPr rtlCol="0"/>
          <a:lstStyle/>
          <a:p>
            <a:pPr rtl="0"/>
            <a:r>
              <a:rPr lang="en-GB" noProof="0"/>
              <a:t>PITCH DECK</a:t>
            </a:r>
          </a:p>
        </p:txBody>
      </p:sp>
      <p:sp>
        <p:nvSpPr>
          <p:cNvPr id="7" name="Slide Number Placeholder 6"/>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0" name="Text Placeholder 14"/>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1" name="Text Placeholder 10"/>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2" name="Text Placeholder 14"/>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3" name="Text Placeholder 14"/>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cxnSp>
        <p:nvCxnSpPr>
          <p:cNvPr id="14" name="Straight Connector 13"/>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6" name="Text Placeholder 10"/>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cxnSp>
        <p:nvCxnSpPr>
          <p:cNvPr id="26" name="Straight Connector 25"/>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n-GB" noProof="0"/>
              <a:t>Click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a:t>8/06/20XX</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a:t>PITCH DECK</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n-GB" noProof="0" smtClean="0"/>
              <a:t>‹#›</a:t>
            </a:fld>
            <a:endParaRPr lang="en-GB"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35.jpeg"/><Relationship Id="rId7" Type="http://schemas.openxmlformats.org/officeDocument/2006/relationships/hyperlink" Target="http://ocw.mit.edu/courses/#electrical-engineering-and-computer-science"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see.stanford.edu/" TargetMode="External"/><Relationship Id="rId5" Type="http://schemas.openxmlformats.org/officeDocument/2006/relationships/hyperlink" Target="https://www.codecademy.com/learn" TargetMode="External"/><Relationship Id="rId4" Type="http://schemas.openxmlformats.org/officeDocument/2006/relationships/hyperlink" Target="http://www.w3school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3"/>
          <a:srcRect l="7704" r="7704"/>
          <a:stretch>
            <a:fillRect/>
          </a:stretch>
        </p:blipFill>
        <p:spPr/>
      </p:pic>
      <p:sp>
        <p:nvSpPr>
          <p:cNvPr id="22" name="Title 21"/>
          <p:cNvSpPr>
            <a:spLocks noGrp="1"/>
          </p:cNvSpPr>
          <p:nvPr>
            <p:ph type="title"/>
          </p:nvPr>
        </p:nvSpPr>
        <p:spPr>
          <a:xfrm>
            <a:off x="6322977" y="1614487"/>
            <a:ext cx="5869021" cy="2052845"/>
          </a:xfrm>
        </p:spPr>
        <p:txBody>
          <a:bodyPr rtlCol="0"/>
          <a:lstStyle/>
          <a:p>
            <a:pPr rtl="0"/>
            <a:r>
              <a:rPr lang="en-GB" sz="2800" dirty="0"/>
              <a:t>Face recognition and mask detection with attendance</a:t>
            </a:r>
          </a:p>
        </p:txBody>
      </p:sp>
      <p:sp>
        <p:nvSpPr>
          <p:cNvPr id="4" name="Rectangles 3"/>
          <p:cNvSpPr/>
          <p:nvPr/>
        </p:nvSpPr>
        <p:spPr>
          <a:xfrm>
            <a:off x="2032535" y="25400"/>
            <a:ext cx="8180416" cy="646331"/>
          </a:xfrm>
          <a:prstGeom prst="rect">
            <a:avLst/>
          </a:prstGeom>
          <a:solidFill>
            <a:schemeClr val="bg2"/>
          </a:solidFill>
          <a:ln/>
        </p:spPr>
        <p:style>
          <a:lnRef idx="3">
            <a:schemeClr val="lt1"/>
          </a:lnRef>
          <a:fillRef idx="1">
            <a:schemeClr val="accent6"/>
          </a:fillRef>
          <a:effectRef idx="1">
            <a:schemeClr val="accent6"/>
          </a:effectRef>
          <a:fontRef idx="minor">
            <a:schemeClr val="lt1"/>
          </a:fontRef>
        </p:style>
        <p:txBody>
          <a:bodyPr wrap="square" rtlCol="0" anchor="t">
            <a:spAutoFit/>
          </a:bodyPr>
          <a:lstStyle/>
          <a:p>
            <a:pPr algn="ctr"/>
            <a:r>
              <a:rPr lang="en-US" altLang="zh-C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BMS INSTITUTE OF TECHNOLOGY &amp; M</a:t>
            </a:r>
          </a:p>
        </p:txBody>
      </p:sp>
      <p:sp>
        <p:nvSpPr>
          <p:cNvPr id="6" name="Text Box 5"/>
          <p:cNvSpPr txBox="1"/>
          <p:nvPr/>
        </p:nvSpPr>
        <p:spPr>
          <a:xfrm>
            <a:off x="7679055" y="3764280"/>
            <a:ext cx="4407535" cy="1198880"/>
          </a:xfrm>
          <a:prstGeom prst="rect">
            <a:avLst/>
          </a:prstGeom>
          <a:noFill/>
        </p:spPr>
        <p:txBody>
          <a:bodyPr wrap="square" rtlCol="0">
            <a:spAutoFit/>
          </a:bodyPr>
          <a:lstStyle/>
          <a:p>
            <a:r>
              <a:rPr lang="en-US">
                <a:solidFill>
                  <a:schemeClr val="bg1"/>
                </a:solidFill>
              </a:rPr>
              <a:t>               UNDER  THE GUIDANCE OF</a:t>
            </a:r>
          </a:p>
          <a:p>
            <a:pPr algn="ctr"/>
            <a:endParaRPr lang="en-US" dirty="0">
              <a:solidFill>
                <a:schemeClr val="bg1"/>
              </a:solidFill>
            </a:endParaRPr>
          </a:p>
          <a:p>
            <a:pPr algn="ctr"/>
            <a:r>
              <a:rPr lang="en-US" dirty="0">
                <a:solidFill>
                  <a:schemeClr val="bg1"/>
                </a:solidFill>
              </a:rPr>
              <a:t>Dr. ARUNKUMAR B R</a:t>
            </a:r>
          </a:p>
          <a:p>
            <a:pPr algn="ctr"/>
            <a:r>
              <a:rPr lang="en-US" dirty="0">
                <a:solidFill>
                  <a:schemeClr val="bg1"/>
                </a:solidFill>
              </a:rPr>
              <a:t>Prof. RAVI KUMAR B N  </a:t>
            </a:r>
          </a:p>
        </p:txBody>
      </p:sp>
      <p:sp>
        <p:nvSpPr>
          <p:cNvPr id="7" name="Text Box 6"/>
          <p:cNvSpPr txBox="1"/>
          <p:nvPr/>
        </p:nvSpPr>
        <p:spPr>
          <a:xfrm>
            <a:off x="7565390" y="5097145"/>
            <a:ext cx="4716780" cy="368300"/>
          </a:xfrm>
          <a:prstGeom prst="rect">
            <a:avLst/>
          </a:prstGeom>
          <a:noFill/>
        </p:spPr>
        <p:txBody>
          <a:bodyPr wrap="square" rtlCol="0">
            <a:spAutoFit/>
          </a:bodyPr>
          <a:lstStyle/>
          <a:p>
            <a:r>
              <a:rPr lang="en-US" dirty="0">
                <a:solidFill>
                  <a:schemeClr val="bg1"/>
                </a:solidFill>
              </a:rPr>
              <a:t>   FACULTY NAME - VISHAKHA YADAV</a:t>
            </a:r>
          </a:p>
        </p:txBody>
      </p:sp>
      <p:sp>
        <p:nvSpPr>
          <p:cNvPr id="8" name="Text Box 7"/>
          <p:cNvSpPr txBox="1"/>
          <p:nvPr/>
        </p:nvSpPr>
        <p:spPr>
          <a:xfrm>
            <a:off x="8234045" y="5750560"/>
            <a:ext cx="4544060" cy="368300"/>
          </a:xfrm>
          <a:prstGeom prst="rect">
            <a:avLst/>
          </a:prstGeom>
          <a:noFill/>
        </p:spPr>
        <p:txBody>
          <a:bodyPr wrap="square" rtlCol="0">
            <a:spAutoFit/>
          </a:bodyPr>
          <a:lstStyle/>
          <a:p>
            <a:r>
              <a:rPr lang="en-US" dirty="0">
                <a:solidFill>
                  <a:schemeClr val="bg1"/>
                </a:solidFill>
              </a:rPr>
              <a:t>ODD SEMESTER:- V</a:t>
            </a:r>
            <a:r>
              <a:rPr lang="en-US" baseline="30000" dirty="0">
                <a:solidFill>
                  <a:schemeClr val="bg1"/>
                </a:solidFill>
              </a:rPr>
              <a:t>th</a:t>
            </a:r>
            <a:r>
              <a:rPr lang="en-US" dirty="0">
                <a:solidFill>
                  <a:schemeClr val="bg1"/>
                </a:solidFill>
              </a:rPr>
              <a:t> SEM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srcRect b="3581"/>
          <a:stretch>
            <a:fillRect/>
          </a:stretch>
        </p:blipFill>
        <p:spPr>
          <a:xfrm>
            <a:off x="6520068" y="285201"/>
            <a:ext cx="5365748" cy="5951714"/>
          </a:xfrm>
          <a:prstGeom prst="rect">
            <a:avLst/>
          </a:prstGeom>
          <a:solidFill>
            <a:srgbClr val="FFFFFF">
              <a:shade val="85000"/>
            </a:srgbClr>
          </a:solidFill>
          <a:ln w="88900" cap="sq">
            <a:solidFill>
              <a:schemeClr val="tx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p:cNvPicPr>
            <a:picLocks noChangeAspect="1"/>
          </p:cNvPicPr>
          <p:nvPr/>
        </p:nvPicPr>
        <p:blipFill>
          <a:blip r:embed="rId4"/>
          <a:stretch>
            <a:fillRect/>
          </a:stretch>
        </p:blipFill>
        <p:spPr>
          <a:xfrm>
            <a:off x="306184" y="285200"/>
            <a:ext cx="6045232" cy="5951714"/>
          </a:xfrm>
          <a:prstGeom prst="rect">
            <a:avLst/>
          </a:prstGeom>
          <a:solidFill>
            <a:srgbClr val="FFFFFF">
              <a:shade val="85000"/>
            </a:srgbClr>
          </a:solidFill>
          <a:ln w="88900" cap="sq">
            <a:solidFill>
              <a:schemeClr val="tx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p:cNvSpPr txBox="1"/>
          <p:nvPr/>
        </p:nvSpPr>
        <p:spPr>
          <a:xfrm>
            <a:off x="821634" y="6334540"/>
            <a:ext cx="4916556" cy="369332"/>
          </a:xfrm>
          <a:prstGeom prst="rect">
            <a:avLst/>
          </a:prstGeom>
          <a:solidFill>
            <a:schemeClr val="accent3">
              <a:lumMod val="75000"/>
            </a:schemeClr>
          </a:solidFill>
        </p:spPr>
        <p:txBody>
          <a:bodyPr wrap="square" rtlCol="0">
            <a:spAutoFit/>
          </a:bodyPr>
          <a:lstStyle/>
          <a:p>
            <a:r>
              <a:rPr lang="en-US" b="1" dirty="0">
                <a:solidFill>
                  <a:schemeClr val="bg1"/>
                </a:solidFill>
              </a:rPr>
              <a:t>FACE RECOGNITION SYSTEM ARCHITECTURE</a:t>
            </a:r>
          </a:p>
        </p:txBody>
      </p:sp>
      <p:sp>
        <p:nvSpPr>
          <p:cNvPr id="31" name="TextBox 30"/>
          <p:cNvSpPr txBox="1"/>
          <p:nvPr/>
        </p:nvSpPr>
        <p:spPr>
          <a:xfrm>
            <a:off x="6783732" y="6347792"/>
            <a:ext cx="4916556" cy="369332"/>
          </a:xfrm>
          <a:prstGeom prst="rect">
            <a:avLst/>
          </a:prstGeom>
          <a:solidFill>
            <a:schemeClr val="accent3">
              <a:lumMod val="75000"/>
            </a:schemeClr>
          </a:solidFill>
        </p:spPr>
        <p:txBody>
          <a:bodyPr wrap="square" rtlCol="0">
            <a:spAutoFit/>
          </a:bodyPr>
          <a:lstStyle/>
          <a:p>
            <a:r>
              <a:rPr lang="en-US" b="1" dirty="0">
                <a:solidFill>
                  <a:schemeClr val="bg1"/>
                </a:solidFill>
              </a:rPr>
              <a:t>MASK DETECTION SYSTEM ARCHITECTURE</a:t>
            </a:r>
          </a:p>
        </p:txBody>
      </p:sp>
      <p:pic>
        <p:nvPicPr>
          <p:cNvPr id="3" name="Picture 2">
            <a:extLst>
              <a:ext uri="{FF2B5EF4-FFF2-40B4-BE49-F238E27FC236}">
                <a16:creationId xmlns:a16="http://schemas.microsoft.com/office/drawing/2014/main" id="{4919E340-22A9-4ABB-AC1E-60DD75893E15}"/>
              </a:ext>
            </a:extLst>
          </p:cNvPr>
          <p:cNvPicPr>
            <a:picLocks noChangeAspect="1"/>
          </p:cNvPicPr>
          <p:nvPr/>
        </p:nvPicPr>
        <p:blipFill>
          <a:blip r:embed="rId5"/>
          <a:stretch>
            <a:fillRect/>
          </a:stretch>
        </p:blipFill>
        <p:spPr>
          <a:xfrm>
            <a:off x="345373" y="285200"/>
            <a:ext cx="5951985" cy="58935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title"/>
          </p:nvPr>
        </p:nvSpPr>
        <p:spPr>
          <a:xfrm>
            <a:off x="2452116" y="299929"/>
            <a:ext cx="7287768" cy="630936"/>
          </a:xfrm>
          <a:no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lvl="0"/>
            <a:r>
              <a:rPr lang="en-GB" dirty="0"/>
              <a:t>Proposed methodology</a:t>
            </a:r>
          </a:p>
        </p:txBody>
      </p:sp>
      <p:sp>
        <p:nvSpPr>
          <p:cNvPr id="19" name="TextBox 18"/>
          <p:cNvSpPr txBox="1"/>
          <p:nvPr/>
        </p:nvSpPr>
        <p:spPr>
          <a:xfrm>
            <a:off x="251793" y="1272203"/>
            <a:ext cx="11794434" cy="4524315"/>
          </a:xfrm>
          <a:prstGeom prst="rect">
            <a:avLst/>
          </a:prstGeom>
          <a:noFill/>
        </p:spPr>
        <p:txBody>
          <a:bodyPr wrap="square" rtlCol="0">
            <a:spAutoFit/>
          </a:bodyPr>
          <a:lstStyle/>
          <a:p>
            <a:r>
              <a:rPr lang="en-IN" dirty="0">
                <a:solidFill>
                  <a:schemeClr val="bg1"/>
                </a:solidFill>
                <a:latin typeface="Arial Rounded MT Bold" panose="020F0704030504030204" pitchFamily="34" charset="77"/>
              </a:rPr>
              <a:t>We propose a two-stage architecture for detecting masked and unmasked faces and localizing them. System  Architecture represents our proposed system architecture (input image taken from the dataset It consists of two major stages. The first stage of our architecture includes a Face Detector, which localizes multiple faces in images of varying sizes and detects faces even in overlapping scenarios. The detected faces (regions of interest) extracted from this stage are then batched together and passed to the second stage of our architecture, which is a CNN based Face Mask Classifier. The results from the second stage are decoded and the final output is the image with all the faces in the image correctly detected and classified as either masked or unmasked faces.</a:t>
            </a:r>
          </a:p>
          <a:p>
            <a:endParaRPr lang="en-IN" dirty="0">
              <a:solidFill>
                <a:schemeClr val="bg1"/>
              </a:solidFill>
              <a:latin typeface="Arial Rounded MT Bold" panose="020F0704030504030204" pitchFamily="34" charset="77"/>
            </a:endParaRPr>
          </a:p>
          <a:p>
            <a:r>
              <a:rPr lang="en-IN" dirty="0">
                <a:solidFill>
                  <a:schemeClr val="bg1"/>
                </a:solidFill>
                <a:latin typeface="Arial Rounded MT Bold" panose="020F0704030504030204" pitchFamily="34" charset="77"/>
              </a:rPr>
              <a:t>Face Detector: </a:t>
            </a:r>
          </a:p>
          <a:p>
            <a:r>
              <a:rPr lang="en-IN" dirty="0">
                <a:solidFill>
                  <a:schemeClr val="bg1"/>
                </a:solidFill>
                <a:latin typeface="Arial Rounded MT Bold" panose="020F0704030504030204" pitchFamily="34" charset="77"/>
              </a:rPr>
              <a:t>A face detector acts as the first stage of our system. A raw RGB image is passed as the input to this stage. The face detector extracts and outputs all the faces detected in the image with their bounding box coordinates. The process of detecting faces accurately is very important for our architecture. Training a highly accurate face detector needs a lot of labelled data, time, and compute resources. For these reasons, we selected a pre-trained model trained on a large dataset for easy generalization and stability in detection.  </a:t>
            </a:r>
            <a:endParaRPr lang="en-US" dirty="0">
              <a:solidFill>
                <a:schemeClr val="bg1"/>
              </a:solidFill>
              <a:latin typeface="Arial Rounded MT Bold" panose="020F0704030504030204" pitchFamily="34" charset="77"/>
            </a:endParaRPr>
          </a:p>
        </p:txBody>
      </p:sp>
      <p:sp>
        <p:nvSpPr>
          <p:cNvPr id="31" name="Slide Number Placeholder 3"/>
          <p:cNvSpPr>
            <a:spLocks noGrp="1"/>
          </p:cNvSpPr>
          <p:nvPr>
            <p:ph type="sldNum" sz="quarter" idx="12"/>
          </p:nvPr>
        </p:nvSpPr>
        <p:spPr>
          <a:xfrm>
            <a:off x="11052313" y="6375508"/>
            <a:ext cx="993914" cy="365125"/>
          </a:xfrm>
        </p:spPr>
        <p:txBody>
          <a:bodyPr rtlCol="0"/>
          <a:lstStyle/>
          <a:p>
            <a:pPr rtl="0"/>
            <a:r>
              <a:rPr lang="en-GB" dirty="0"/>
              <a:t>08</a:t>
            </a:r>
          </a:p>
        </p:txBody>
      </p:sp>
      <p:sp>
        <p:nvSpPr>
          <p:cNvPr id="32" name="Footer Placeholder 2"/>
          <p:cNvSpPr>
            <a:spLocks noGrp="1"/>
          </p:cNvSpPr>
          <p:nvPr>
            <p:ph type="ftr" sz="quarter" idx="11"/>
          </p:nvPr>
        </p:nvSpPr>
        <p:spPr>
          <a:xfrm>
            <a:off x="4356652" y="6375506"/>
            <a:ext cx="4114800" cy="365125"/>
          </a:xfrm>
        </p:spPr>
        <p:txBody>
          <a:bodyPr rtlCol="0"/>
          <a:lstStyle/>
          <a:p>
            <a:r>
              <a:rPr lang="en-GB" dirty="0"/>
              <a:t>Face Recognition and mask detection and attendance</a:t>
            </a:r>
          </a:p>
        </p:txBody>
      </p:sp>
      <p:sp>
        <p:nvSpPr>
          <p:cNvPr id="39" name="Date Placeholder 1"/>
          <p:cNvSpPr>
            <a:spLocks noGrp="1"/>
          </p:cNvSpPr>
          <p:nvPr>
            <p:ph type="dt" sz="half" idx="10"/>
          </p:nvPr>
        </p:nvSpPr>
        <p:spPr>
          <a:xfrm>
            <a:off x="357809" y="6375507"/>
            <a:ext cx="2743200" cy="365125"/>
          </a:xfrm>
        </p:spPr>
        <p:txBody>
          <a:bodyPr rtlCol="0"/>
          <a:lstStyle/>
          <a:p>
            <a:r>
              <a:rPr lang="en-GB" dirty="0"/>
              <a:t>30/11/2021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178E184-A1E1-4929-8936-7878F4C2A210}"/>
              </a:ext>
            </a:extLst>
          </p:cNvPr>
          <p:cNvPicPr>
            <a:picLocks noChangeAspect="1"/>
          </p:cNvPicPr>
          <p:nvPr/>
        </p:nvPicPr>
        <p:blipFill>
          <a:blip r:embed="rId2"/>
          <a:stretch>
            <a:fillRect/>
          </a:stretch>
        </p:blipFill>
        <p:spPr>
          <a:xfrm>
            <a:off x="0" y="923330"/>
            <a:ext cx="6675444" cy="5934670"/>
          </a:xfrm>
          <a:prstGeom prst="rect">
            <a:avLst/>
          </a:prstGeom>
        </p:spPr>
      </p:pic>
      <p:pic>
        <p:nvPicPr>
          <p:cNvPr id="16" name="Picture 15">
            <a:extLst>
              <a:ext uri="{FF2B5EF4-FFF2-40B4-BE49-F238E27FC236}">
                <a16:creationId xmlns:a16="http://schemas.microsoft.com/office/drawing/2014/main" id="{B88539F7-57FD-4478-B1C8-0793CA516C96}"/>
              </a:ext>
            </a:extLst>
          </p:cNvPr>
          <p:cNvPicPr>
            <a:picLocks noChangeAspect="1"/>
          </p:cNvPicPr>
          <p:nvPr/>
        </p:nvPicPr>
        <p:blipFill>
          <a:blip r:embed="rId3"/>
          <a:stretch>
            <a:fillRect/>
          </a:stretch>
        </p:blipFill>
        <p:spPr>
          <a:xfrm>
            <a:off x="4652211" y="923330"/>
            <a:ext cx="7539789" cy="5934670"/>
          </a:xfrm>
          <a:prstGeom prst="rect">
            <a:avLst/>
          </a:prstGeom>
        </p:spPr>
      </p:pic>
      <p:sp>
        <p:nvSpPr>
          <p:cNvPr id="17" name="Rectangle 16">
            <a:extLst>
              <a:ext uri="{FF2B5EF4-FFF2-40B4-BE49-F238E27FC236}">
                <a16:creationId xmlns:a16="http://schemas.microsoft.com/office/drawing/2014/main" id="{E95C2DE1-0011-4346-8300-452C9CEFED88}"/>
              </a:ext>
            </a:extLst>
          </p:cNvPr>
          <p:cNvSpPr/>
          <p:nvPr/>
        </p:nvSpPr>
        <p:spPr>
          <a:xfrm>
            <a:off x="2207955" y="0"/>
            <a:ext cx="758983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Face-Recognition</a:t>
            </a:r>
            <a:r>
              <a:rPr lang="en-US" sz="5400" b="1" dirty="0">
                <a:ln/>
                <a:solidFill>
                  <a:schemeClr val="accent3"/>
                </a:solidFill>
              </a:rPr>
              <a:t> Code</a:t>
            </a:r>
            <a:endParaRPr lang="en-US" sz="5400" b="1" cap="none" spc="0" dirty="0">
              <a:ln/>
              <a:solidFill>
                <a:schemeClr val="accent3"/>
              </a:solidFill>
              <a:effectLst/>
            </a:endParaRPr>
          </a:p>
        </p:txBody>
      </p:sp>
    </p:spTree>
    <p:extLst>
      <p:ext uri="{BB962C8B-B14F-4D97-AF65-F5344CB8AC3E}">
        <p14:creationId xmlns:p14="http://schemas.microsoft.com/office/powerpoint/2010/main" val="149326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AACA11-286E-46B7-96C0-BF871321F27B}"/>
              </a:ext>
            </a:extLst>
          </p:cNvPr>
          <p:cNvPicPr>
            <a:picLocks noChangeAspect="1"/>
          </p:cNvPicPr>
          <p:nvPr/>
        </p:nvPicPr>
        <p:blipFill>
          <a:blip r:embed="rId2"/>
          <a:stretch>
            <a:fillRect/>
          </a:stretch>
        </p:blipFill>
        <p:spPr>
          <a:xfrm>
            <a:off x="0" y="834198"/>
            <a:ext cx="5902084" cy="6023802"/>
          </a:xfrm>
          <a:prstGeom prst="rect">
            <a:avLst/>
          </a:prstGeom>
        </p:spPr>
      </p:pic>
      <p:pic>
        <p:nvPicPr>
          <p:cNvPr id="18" name="Picture 17">
            <a:extLst>
              <a:ext uri="{FF2B5EF4-FFF2-40B4-BE49-F238E27FC236}">
                <a16:creationId xmlns:a16="http://schemas.microsoft.com/office/drawing/2014/main" id="{E20D3430-1FDE-4E4E-B616-B3BDFE94BA0D}"/>
              </a:ext>
            </a:extLst>
          </p:cNvPr>
          <p:cNvPicPr>
            <a:picLocks noChangeAspect="1"/>
          </p:cNvPicPr>
          <p:nvPr/>
        </p:nvPicPr>
        <p:blipFill>
          <a:blip r:embed="rId3"/>
          <a:stretch>
            <a:fillRect/>
          </a:stretch>
        </p:blipFill>
        <p:spPr>
          <a:xfrm>
            <a:off x="3822573" y="834198"/>
            <a:ext cx="4906114" cy="6023802"/>
          </a:xfrm>
          <a:prstGeom prst="rect">
            <a:avLst/>
          </a:prstGeom>
        </p:spPr>
      </p:pic>
      <p:pic>
        <p:nvPicPr>
          <p:cNvPr id="20" name="Picture 19">
            <a:extLst>
              <a:ext uri="{FF2B5EF4-FFF2-40B4-BE49-F238E27FC236}">
                <a16:creationId xmlns:a16="http://schemas.microsoft.com/office/drawing/2014/main" id="{F74D1F84-4E5B-42DE-8235-B475527ADA89}"/>
              </a:ext>
            </a:extLst>
          </p:cNvPr>
          <p:cNvPicPr>
            <a:picLocks noChangeAspect="1"/>
          </p:cNvPicPr>
          <p:nvPr/>
        </p:nvPicPr>
        <p:blipFill>
          <a:blip r:embed="rId4"/>
          <a:stretch>
            <a:fillRect/>
          </a:stretch>
        </p:blipFill>
        <p:spPr>
          <a:xfrm>
            <a:off x="7027221" y="834198"/>
            <a:ext cx="5164779" cy="6023802"/>
          </a:xfrm>
          <a:prstGeom prst="rect">
            <a:avLst/>
          </a:prstGeom>
        </p:spPr>
      </p:pic>
      <p:sp>
        <p:nvSpPr>
          <p:cNvPr id="23" name="Rectangle 22">
            <a:extLst>
              <a:ext uri="{FF2B5EF4-FFF2-40B4-BE49-F238E27FC236}">
                <a16:creationId xmlns:a16="http://schemas.microsoft.com/office/drawing/2014/main" id="{A0890F77-6961-4CC1-84C4-0D7A18EA4712}"/>
              </a:ext>
            </a:extLst>
          </p:cNvPr>
          <p:cNvSpPr/>
          <p:nvPr/>
        </p:nvSpPr>
        <p:spPr>
          <a:xfrm>
            <a:off x="2854898" y="-89132"/>
            <a:ext cx="709181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Mask-Detection Code</a:t>
            </a:r>
            <a:endParaRPr lang="en-US" sz="5400" b="1" cap="none" spc="0" dirty="0">
              <a:ln/>
              <a:solidFill>
                <a:schemeClr val="accent3"/>
              </a:solidFill>
              <a:effectLst/>
            </a:endParaRPr>
          </a:p>
        </p:txBody>
      </p:sp>
    </p:spTree>
    <p:extLst>
      <p:ext uri="{BB962C8B-B14F-4D97-AF65-F5344CB8AC3E}">
        <p14:creationId xmlns:p14="http://schemas.microsoft.com/office/powerpoint/2010/main" val="1453554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DAA305-F3CD-4847-B478-E4FF72D09843}"/>
              </a:ext>
            </a:extLst>
          </p:cNvPr>
          <p:cNvPicPr>
            <a:picLocks noChangeAspect="1"/>
          </p:cNvPicPr>
          <p:nvPr/>
        </p:nvPicPr>
        <p:blipFill>
          <a:blip r:embed="rId2"/>
          <a:stretch>
            <a:fillRect/>
          </a:stretch>
        </p:blipFill>
        <p:spPr>
          <a:xfrm>
            <a:off x="0" y="1"/>
            <a:ext cx="12192000" cy="6466512"/>
          </a:xfrm>
          <a:prstGeom prst="rect">
            <a:avLst/>
          </a:prstGeom>
        </p:spPr>
      </p:pic>
      <p:sp>
        <p:nvSpPr>
          <p:cNvPr id="15" name="Date Placeholder 1">
            <a:extLst>
              <a:ext uri="{FF2B5EF4-FFF2-40B4-BE49-F238E27FC236}">
                <a16:creationId xmlns:a16="http://schemas.microsoft.com/office/drawing/2014/main" id="{67D4B0E0-5A13-4AAD-897B-E3AB05D8AEA8}"/>
              </a:ext>
            </a:extLst>
          </p:cNvPr>
          <p:cNvSpPr>
            <a:spLocks noGrp="1"/>
          </p:cNvSpPr>
          <p:nvPr>
            <p:ph type="dt" sz="half" idx="10"/>
          </p:nvPr>
        </p:nvSpPr>
        <p:spPr>
          <a:xfrm>
            <a:off x="838200" y="6474888"/>
            <a:ext cx="2743200" cy="365125"/>
          </a:xfrm>
        </p:spPr>
        <p:txBody>
          <a:bodyPr rtlCol="0"/>
          <a:lstStyle/>
          <a:p>
            <a:r>
              <a:rPr lang="en-GB" dirty="0"/>
              <a:t>30/11/2021</a:t>
            </a:r>
          </a:p>
        </p:txBody>
      </p:sp>
      <p:sp>
        <p:nvSpPr>
          <p:cNvPr id="16" name="Footer Placeholder 2">
            <a:extLst>
              <a:ext uri="{FF2B5EF4-FFF2-40B4-BE49-F238E27FC236}">
                <a16:creationId xmlns:a16="http://schemas.microsoft.com/office/drawing/2014/main" id="{AD37BC66-BCBC-4E63-949E-5C4F391E4348}"/>
              </a:ext>
            </a:extLst>
          </p:cNvPr>
          <p:cNvSpPr>
            <a:spLocks noGrp="1"/>
          </p:cNvSpPr>
          <p:nvPr>
            <p:ph type="ftr" sz="quarter" idx="11"/>
          </p:nvPr>
        </p:nvSpPr>
        <p:spPr>
          <a:xfrm>
            <a:off x="4038600" y="6477277"/>
            <a:ext cx="4114800" cy="365125"/>
          </a:xfrm>
        </p:spPr>
        <p:txBody>
          <a:bodyPr rtlCol="0"/>
          <a:lstStyle/>
          <a:p>
            <a:r>
              <a:rPr lang="en-GB" dirty="0"/>
              <a:t>Face Recognition and mask detection and attendance</a:t>
            </a:r>
          </a:p>
        </p:txBody>
      </p:sp>
      <p:sp>
        <p:nvSpPr>
          <p:cNvPr id="17" name="Slide Number Placeholder 3">
            <a:extLst>
              <a:ext uri="{FF2B5EF4-FFF2-40B4-BE49-F238E27FC236}">
                <a16:creationId xmlns:a16="http://schemas.microsoft.com/office/drawing/2014/main" id="{FE4526BF-25CA-4C86-9580-D89B7E996A9F}"/>
              </a:ext>
            </a:extLst>
          </p:cNvPr>
          <p:cNvSpPr>
            <a:spLocks noGrp="1"/>
          </p:cNvSpPr>
          <p:nvPr>
            <p:ph type="sldNum" sz="quarter" idx="12"/>
          </p:nvPr>
        </p:nvSpPr>
        <p:spPr>
          <a:xfrm>
            <a:off x="8711592" y="6466513"/>
            <a:ext cx="2743200" cy="365125"/>
          </a:xfrm>
        </p:spPr>
        <p:txBody>
          <a:bodyPr rtlCol="0"/>
          <a:lstStyle/>
          <a:p>
            <a:pPr rtl="0"/>
            <a:r>
              <a:rPr lang="en-GB" dirty="0"/>
              <a:t>09</a:t>
            </a:r>
          </a:p>
        </p:txBody>
      </p:sp>
    </p:spTree>
    <p:extLst>
      <p:ext uri="{BB962C8B-B14F-4D97-AF65-F5344CB8AC3E}">
        <p14:creationId xmlns:p14="http://schemas.microsoft.com/office/powerpoint/2010/main" val="850089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463524" y="709598"/>
            <a:ext cx="2731327" cy="365760"/>
          </a:xfrm>
        </p:spPr>
        <p:txBody>
          <a:bodyPr rtlCol="0"/>
          <a:lstStyle/>
          <a:p>
            <a:r>
              <a:rPr lang="en-GB" dirty="0"/>
              <a:t>Summary</a:t>
            </a:r>
          </a:p>
        </p:txBody>
      </p:sp>
      <p:pic>
        <p:nvPicPr>
          <p:cNvPr id="46" name="Picture Placeholder 45" descr="A close up of a person wearing glasses and the measurements of the eyes"/>
          <p:cNvPicPr>
            <a:picLocks noGrp="1" noChangeAspect="1"/>
          </p:cNvPicPr>
          <p:nvPr>
            <p:ph type="pic" sz="quarter" idx="13"/>
          </p:nvPr>
        </p:nvPicPr>
        <p:blipFill>
          <a:blip r:embed="rId3" cstate="email"/>
          <a:srcRect/>
          <a:stretch>
            <a:fillRect/>
          </a:stretch>
        </p:blipFill>
        <p:spPr>
          <a:xfrm>
            <a:off x="7179733" y="0"/>
            <a:ext cx="5012267" cy="6867376"/>
          </a:xfrm>
          <a:prstGeom prst="rect">
            <a:avLst/>
          </a:prstGeom>
        </p:spPr>
      </p:pic>
      <p:sp>
        <p:nvSpPr>
          <p:cNvPr id="13" name="Text Placeholder 10"/>
          <p:cNvSpPr txBox="1"/>
          <p:nvPr/>
        </p:nvSpPr>
        <p:spPr>
          <a:xfrm>
            <a:off x="145773" y="1784955"/>
            <a:ext cx="7033960" cy="4753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t>So, This prototype system allows for the facial recognition of people with and without a mask, and could be used as a low computational consumption proposal for personnel access control. The two models of this system are tested with images, thus achieving better precision and optimization for each model. The face of someone found in the database is successfully classified to provide the name tag and probability of success. The three stages of the system allowed for the relevant characteristics of a person’s face to be extracted, and thus use a simple neural network for the classification task. In this sense, the use of a “Face Embeddings” as input to the neural network obtained satisfactory results in the experiments carried out.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3"/>
          </p:nvPr>
        </p:nvPicPr>
        <p:blipFill>
          <a:blip r:embed="rId3"/>
          <a:srcRect l="15072" r="15072"/>
          <a:stretch>
            <a:fillRect/>
          </a:stretch>
        </p:blipFill>
        <p:spPr/>
      </p:pic>
      <p:sp>
        <p:nvSpPr>
          <p:cNvPr id="23" name="Title 22"/>
          <p:cNvSpPr>
            <a:spLocks noGrp="1"/>
          </p:cNvSpPr>
          <p:nvPr>
            <p:ph type="title"/>
          </p:nvPr>
        </p:nvSpPr>
        <p:spPr>
          <a:xfrm>
            <a:off x="-1" y="1036629"/>
            <a:ext cx="6007099" cy="4784742"/>
          </a:xfrm>
        </p:spPr>
        <p:txBody>
          <a:bodyPr rtlCol="0"/>
          <a:lstStyle/>
          <a:p>
            <a:pPr rtl="0"/>
            <a:r>
              <a:rPr lang="en-GB" dirty="0"/>
              <a:t>References</a:t>
            </a:r>
          </a:p>
        </p:txBody>
      </p:sp>
      <p:sp>
        <p:nvSpPr>
          <p:cNvPr id="13" name="Text Placeholder 12"/>
          <p:cNvSpPr>
            <a:spLocks noGrp="1"/>
          </p:cNvSpPr>
          <p:nvPr>
            <p:ph type="body" sz="quarter" idx="22"/>
          </p:nvPr>
        </p:nvSpPr>
        <p:spPr>
          <a:xfrm>
            <a:off x="729016" y="2368506"/>
            <a:ext cx="4771030" cy="365125"/>
          </a:xfrm>
        </p:spPr>
        <p:txBody>
          <a:bodyPr rtlCol="0"/>
          <a:lstStyle/>
          <a:p>
            <a:r>
              <a:rPr lang="en-IN" b="1" dirty="0">
                <a:solidFill>
                  <a:schemeClr val="bg1"/>
                </a:solidFill>
                <a:hlinkClick r:id="rId4">
                  <a:extLst>
                    <a:ext uri="{A12FA001-AC4F-418D-AE19-62706E023703}">
                      <ahyp:hlinkClr xmlns:ahyp="http://schemas.microsoft.com/office/drawing/2018/hyperlinkcolor" val="tx"/>
                    </a:ext>
                  </a:extLst>
                </a:hlinkClick>
              </a:rPr>
              <a:t>W3Schools</a:t>
            </a:r>
            <a:endParaRPr lang="en-IN" b="1" dirty="0">
              <a:solidFill>
                <a:schemeClr val="bg1"/>
              </a:solidFill>
            </a:endParaRPr>
          </a:p>
        </p:txBody>
      </p:sp>
      <p:sp>
        <p:nvSpPr>
          <p:cNvPr id="5" name="Footer Placeholder 4"/>
          <p:cNvSpPr>
            <a:spLocks noGrp="1"/>
          </p:cNvSpPr>
          <p:nvPr>
            <p:ph type="ftr" sz="quarter" idx="11"/>
          </p:nvPr>
        </p:nvSpPr>
        <p:spPr>
          <a:xfrm>
            <a:off x="4038600" y="6356350"/>
            <a:ext cx="4114800" cy="365125"/>
          </a:xfrm>
        </p:spPr>
        <p:txBody>
          <a:bodyPr rtlCol="0"/>
          <a:lstStyle/>
          <a:p>
            <a:r>
              <a:rPr lang="en-GB" dirty="0"/>
              <a:t>Face Recognition and mask detection and attendance</a:t>
            </a:r>
          </a:p>
        </p:txBody>
      </p:sp>
      <p:sp>
        <p:nvSpPr>
          <p:cNvPr id="6" name="Slide Number Placeholder 5"/>
          <p:cNvSpPr>
            <a:spLocks noGrp="1"/>
          </p:cNvSpPr>
          <p:nvPr>
            <p:ph type="sldNum" sz="quarter" idx="12"/>
          </p:nvPr>
        </p:nvSpPr>
        <p:spPr>
          <a:xfrm>
            <a:off x="8610600" y="6356350"/>
            <a:ext cx="2743200" cy="365125"/>
          </a:xfrm>
        </p:spPr>
        <p:txBody>
          <a:bodyPr rtlCol="0"/>
          <a:lstStyle/>
          <a:p>
            <a:pPr rtl="0"/>
            <a:r>
              <a:rPr lang="en-GB" dirty="0"/>
              <a:t>10</a:t>
            </a:r>
          </a:p>
        </p:txBody>
      </p:sp>
      <p:sp>
        <p:nvSpPr>
          <p:cNvPr id="18" name="Text Placeholder 12"/>
          <p:cNvSpPr txBox="1"/>
          <p:nvPr/>
        </p:nvSpPr>
        <p:spPr>
          <a:xfrm>
            <a:off x="729016" y="2903485"/>
            <a:ext cx="477103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bg1"/>
                </a:solidFill>
                <a:hlinkClick r:id="rId5">
                  <a:extLst>
                    <a:ext uri="{A12FA001-AC4F-418D-AE19-62706E023703}">
                      <ahyp:hlinkClr xmlns:ahyp="http://schemas.microsoft.com/office/drawing/2018/hyperlinkcolor" val="tx"/>
                    </a:ext>
                  </a:extLst>
                </a:hlinkClick>
              </a:rPr>
              <a:t>Codecademy</a:t>
            </a:r>
            <a:endParaRPr lang="en-IN" b="1" dirty="0">
              <a:solidFill>
                <a:schemeClr val="bg1"/>
              </a:solidFill>
            </a:endParaRPr>
          </a:p>
        </p:txBody>
      </p:sp>
      <p:sp>
        <p:nvSpPr>
          <p:cNvPr id="20" name="Text Placeholder 12"/>
          <p:cNvSpPr txBox="1"/>
          <p:nvPr/>
        </p:nvSpPr>
        <p:spPr>
          <a:xfrm>
            <a:off x="729016" y="3421557"/>
            <a:ext cx="4771030" cy="36512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bg1"/>
                </a:solidFill>
                <a:hlinkClick r:id="rId6">
                  <a:extLst>
                    <a:ext uri="{A12FA001-AC4F-418D-AE19-62706E023703}">
                      <ahyp:hlinkClr xmlns:ahyp="http://schemas.microsoft.com/office/drawing/2018/hyperlinkcolor" val="tx"/>
                    </a:ext>
                  </a:extLst>
                </a:hlinkClick>
              </a:rPr>
              <a:t>Stanford Engineering Everywhere</a:t>
            </a:r>
            <a:endParaRPr lang="en-IN" b="1" dirty="0">
              <a:solidFill>
                <a:schemeClr val="bg1"/>
              </a:solidFill>
            </a:endParaRPr>
          </a:p>
          <a:p>
            <a:endParaRPr lang="en-IN" b="1" dirty="0">
              <a:solidFill>
                <a:schemeClr val="bg1"/>
              </a:solidFill>
            </a:endParaRPr>
          </a:p>
        </p:txBody>
      </p:sp>
      <p:sp>
        <p:nvSpPr>
          <p:cNvPr id="24" name="Text Placeholder 12"/>
          <p:cNvSpPr txBox="1"/>
          <p:nvPr/>
        </p:nvSpPr>
        <p:spPr>
          <a:xfrm>
            <a:off x="729016" y="3939629"/>
            <a:ext cx="477103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bg1"/>
                </a:solidFill>
                <a:hlinkClick r:id="rId7">
                  <a:extLst>
                    <a:ext uri="{A12FA001-AC4F-418D-AE19-62706E023703}">
                      <ahyp:hlinkClr xmlns:ahyp="http://schemas.microsoft.com/office/drawing/2018/hyperlinkcolor" val="tx"/>
                    </a:ext>
                  </a:extLst>
                </a:hlinkClick>
              </a:rPr>
              <a:t>MIT OpenCourseWare</a:t>
            </a:r>
            <a:endParaRPr lang="en-IN" b="1" dirty="0">
              <a:solidFill>
                <a:schemeClr val="bg1"/>
              </a:solidFill>
            </a:endParaRPr>
          </a:p>
          <a:p>
            <a:endParaRPr lang="en-IN" b="1" dirty="0">
              <a:solidFill>
                <a:schemeClr val="bg1"/>
              </a:solidFill>
            </a:endParaRPr>
          </a:p>
        </p:txBody>
      </p:sp>
      <p:sp>
        <p:nvSpPr>
          <p:cNvPr id="25" name="Text Placeholder 12"/>
          <p:cNvSpPr txBox="1"/>
          <p:nvPr/>
        </p:nvSpPr>
        <p:spPr>
          <a:xfrm>
            <a:off x="729016" y="4458186"/>
            <a:ext cx="477103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bg1"/>
                </a:solidFill>
                <a:hlinkClick r:id="rId8">
                  <a:extLst>
                    <a:ext uri="{A12FA001-AC4F-418D-AE19-62706E023703}">
                      <ahyp:hlinkClr xmlns:ahyp="http://schemas.microsoft.com/office/drawing/2018/hyperlinkcolor" val="tx"/>
                    </a:ext>
                  </a:extLst>
                </a:hlinkClick>
              </a:rPr>
              <a:t>GitHub</a:t>
            </a:r>
            <a:endParaRPr lang="en-IN" b="1" dirty="0">
              <a:solidFill>
                <a:schemeClr val="bg1"/>
              </a:solidFill>
            </a:endParaRPr>
          </a:p>
          <a:p>
            <a:endParaRPr lang="en-IN" b="1" dirty="0">
              <a:solidFill>
                <a:schemeClr val="bg1"/>
              </a:solidFill>
            </a:endParaRPr>
          </a:p>
        </p:txBody>
      </p:sp>
      <p:sp>
        <p:nvSpPr>
          <p:cNvPr id="33" name="Date Placeholder 16"/>
          <p:cNvSpPr>
            <a:spLocks noGrp="1"/>
          </p:cNvSpPr>
          <p:nvPr>
            <p:ph type="dt" sz="half" idx="10"/>
          </p:nvPr>
        </p:nvSpPr>
        <p:spPr>
          <a:xfrm>
            <a:off x="410369" y="6356350"/>
            <a:ext cx="2743200" cy="365125"/>
          </a:xfrm>
        </p:spPr>
        <p:txBody>
          <a:bodyPr rtlCol="0"/>
          <a:lstStyle/>
          <a:p>
            <a:pPr rtl="0"/>
            <a:r>
              <a:rPr lang="en-GB" dirty="0"/>
              <a:t>30/11/2021</a:t>
            </a:r>
          </a:p>
        </p:txBody>
      </p:sp>
      <p:sp>
        <p:nvSpPr>
          <p:cNvPr id="34" name="Text Placeholder 12"/>
          <p:cNvSpPr txBox="1"/>
          <p:nvPr/>
        </p:nvSpPr>
        <p:spPr>
          <a:xfrm>
            <a:off x="729016" y="4976258"/>
            <a:ext cx="477103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u="sng" dirty="0">
                <a:solidFill>
                  <a:schemeClr val="bg1"/>
                </a:solidFill>
                <a:hlinkClick r:id="rId8">
                  <a:extLst>
                    <a:ext uri="{A12FA001-AC4F-418D-AE19-62706E023703}">
                      <ahyp:hlinkClr xmlns:ahyp="http://schemas.microsoft.com/office/drawing/2018/hyperlinkcolor" val="tx"/>
                    </a:ext>
                  </a:extLst>
                </a:hlinkClick>
              </a:rPr>
              <a:t>G</a:t>
            </a:r>
            <a:r>
              <a:rPr lang="en-IN" b="1" u="sng" dirty="0">
                <a:solidFill>
                  <a:schemeClr val="bg1"/>
                </a:solidFill>
              </a:rPr>
              <a:t>oogle</a:t>
            </a:r>
          </a:p>
          <a:p>
            <a:endParaRPr lang="en-IN" b="1" u="sng" dirty="0">
              <a:solidFill>
                <a:schemeClr val="bg1"/>
              </a:solidFill>
            </a:endParaRPr>
          </a:p>
        </p:txBody>
      </p:sp>
      <p:sp>
        <p:nvSpPr>
          <p:cNvPr id="35" name="Text Placeholder 12"/>
          <p:cNvSpPr txBox="1"/>
          <p:nvPr/>
        </p:nvSpPr>
        <p:spPr>
          <a:xfrm>
            <a:off x="729016" y="5494330"/>
            <a:ext cx="477103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u="sng" dirty="0">
                <a:solidFill>
                  <a:schemeClr val="bg1"/>
                </a:solidFill>
              </a:rPr>
              <a:t>Geeks for geeks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p:cNvPicPr>
            <a:picLocks noGrp="1" noChangeAspect="1"/>
          </p:cNvPicPr>
          <p:nvPr>
            <p:ph type="pic" sz="quarter" idx="13"/>
          </p:nvPr>
        </p:nvPicPr>
        <p:blipFill rotWithShape="1">
          <a:blip r:embed="rId3" cstate="email"/>
          <a:srcRect/>
          <a:stretch>
            <a:fillRect/>
          </a:stretch>
        </p:blipFill>
        <p:spPr>
          <a:xfrm flipH="1">
            <a:off x="0" y="0"/>
            <a:ext cx="8153400" cy="6858000"/>
          </a:xfrm>
        </p:spPr>
      </p:pic>
      <p:sp>
        <p:nvSpPr>
          <p:cNvPr id="15" name="Title 14"/>
          <p:cNvSpPr>
            <a:spLocks noGrp="1"/>
          </p:cNvSpPr>
          <p:nvPr>
            <p:ph type="title"/>
          </p:nvPr>
        </p:nvSpPr>
        <p:spPr>
          <a:xfrm>
            <a:off x="6617469" y="2497193"/>
            <a:ext cx="5229973" cy="2697660"/>
          </a:xfrm>
        </p:spPr>
        <p:txBody>
          <a:bodyPr rtlCol="0"/>
          <a:lstStyle/>
          <a:p>
            <a:pPr algn="ctr" rtl="0"/>
            <a:r>
              <a:rPr lang="en-GB" sz="72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p:cNvSpPr>
            <a:spLocks noGrp="1"/>
          </p:cNvSpPr>
          <p:nvPr>
            <p:ph type="dt" sz="half" idx="10"/>
          </p:nvPr>
        </p:nvSpPr>
        <p:spPr>
          <a:xfrm>
            <a:off x="838200" y="6356350"/>
            <a:ext cx="2743200" cy="365125"/>
          </a:xfrm>
        </p:spPr>
        <p:txBody>
          <a:bodyPr rtlCol="0"/>
          <a:lstStyle/>
          <a:p>
            <a:pPr rtl="0"/>
            <a:r>
              <a:rPr lang="en-GB"/>
              <a:t>8/06/20XX</a:t>
            </a:r>
          </a:p>
        </p:txBody>
      </p:sp>
      <p:sp>
        <p:nvSpPr>
          <p:cNvPr id="23" name="Text Placeholder 22"/>
          <p:cNvSpPr>
            <a:spLocks noGrp="1"/>
          </p:cNvSpPr>
          <p:nvPr>
            <p:ph type="body" sz="quarter" idx="18"/>
          </p:nvPr>
        </p:nvSpPr>
        <p:spPr>
          <a:xfrm>
            <a:off x="7328884" y="2254746"/>
            <a:ext cx="656932" cy="466344"/>
          </a:xfrm>
        </p:spPr>
        <p:txBody>
          <a:bodyPr rtlCol="0"/>
          <a:lstStyle/>
          <a:p>
            <a:pPr rtl="0"/>
            <a:r>
              <a:rPr lang="en-GB" dirty="0"/>
              <a:t>02</a:t>
            </a:r>
          </a:p>
        </p:txBody>
      </p:sp>
      <p:sp>
        <p:nvSpPr>
          <p:cNvPr id="24" name="Text Placeholder 23"/>
          <p:cNvSpPr>
            <a:spLocks noGrp="1"/>
          </p:cNvSpPr>
          <p:nvPr>
            <p:ph type="body" sz="quarter" idx="20"/>
          </p:nvPr>
        </p:nvSpPr>
        <p:spPr>
          <a:xfrm>
            <a:off x="7328884" y="3005586"/>
            <a:ext cx="656932" cy="466345"/>
          </a:xfrm>
        </p:spPr>
        <p:txBody>
          <a:bodyPr rtlCol="0"/>
          <a:lstStyle/>
          <a:p>
            <a:pPr rtl="0"/>
            <a:r>
              <a:rPr lang="en-GB" dirty="0"/>
              <a:t>03</a:t>
            </a:r>
          </a:p>
        </p:txBody>
      </p:sp>
      <p:sp>
        <p:nvSpPr>
          <p:cNvPr id="22" name="Text Placeholder 21"/>
          <p:cNvSpPr>
            <a:spLocks noGrp="1"/>
          </p:cNvSpPr>
          <p:nvPr>
            <p:ph type="body" sz="quarter" idx="16"/>
          </p:nvPr>
        </p:nvSpPr>
        <p:spPr>
          <a:xfrm>
            <a:off x="7328884" y="1526027"/>
            <a:ext cx="641486" cy="466345"/>
          </a:xfrm>
        </p:spPr>
        <p:txBody>
          <a:bodyPr rtlCol="0"/>
          <a:lstStyle/>
          <a:p>
            <a:pPr rtl="0"/>
            <a:r>
              <a:rPr lang="en-GB" dirty="0"/>
              <a:t>01</a:t>
            </a:r>
          </a:p>
        </p:txBody>
      </p:sp>
      <p:sp>
        <p:nvSpPr>
          <p:cNvPr id="16" name="Text Placeholder 15"/>
          <p:cNvSpPr>
            <a:spLocks noGrp="1"/>
          </p:cNvSpPr>
          <p:nvPr>
            <p:ph type="body" sz="quarter" idx="28"/>
          </p:nvPr>
        </p:nvSpPr>
        <p:spPr>
          <a:xfrm>
            <a:off x="8493860" y="1518997"/>
            <a:ext cx="2415208" cy="466344"/>
          </a:xfrm>
        </p:spPr>
        <p:txBody>
          <a:bodyPr rtlCol="0">
            <a:noAutofit/>
          </a:bodyPr>
          <a:lstStyle/>
          <a:p>
            <a:pPr rtl="0"/>
            <a:r>
              <a:rPr lang="en-GB" dirty="0"/>
              <a:t>ABOUT PBL PROJECTS</a:t>
            </a:r>
          </a:p>
        </p:txBody>
      </p:sp>
      <p:sp>
        <p:nvSpPr>
          <p:cNvPr id="40" name="Text Placeholder 39"/>
          <p:cNvSpPr>
            <a:spLocks noGrp="1"/>
          </p:cNvSpPr>
          <p:nvPr>
            <p:ph type="body" sz="quarter" idx="29"/>
          </p:nvPr>
        </p:nvSpPr>
        <p:spPr>
          <a:xfrm>
            <a:off x="8493860" y="3001143"/>
            <a:ext cx="2181728" cy="365125"/>
          </a:xfrm>
        </p:spPr>
        <p:txBody>
          <a:bodyPr rtlCol="0">
            <a:noAutofit/>
          </a:bodyPr>
          <a:lstStyle/>
          <a:p>
            <a:pPr rtl="0"/>
            <a:r>
              <a:rPr lang="en-GB" dirty="0"/>
              <a:t>LITERATURE SURVEY</a:t>
            </a:r>
          </a:p>
        </p:txBody>
      </p:sp>
      <p:sp>
        <p:nvSpPr>
          <p:cNvPr id="47" name="Title 46"/>
          <p:cNvSpPr>
            <a:spLocks noGrp="1"/>
          </p:cNvSpPr>
          <p:nvPr>
            <p:ph type="title"/>
          </p:nvPr>
        </p:nvSpPr>
        <p:spPr>
          <a:xfrm>
            <a:off x="6207016" y="746631"/>
            <a:ext cx="5184648" cy="466344"/>
          </a:xfrm>
        </p:spPr>
        <p:txBody>
          <a:bodyPr rtlCol="0"/>
          <a:lstStyle/>
          <a:p>
            <a:pPr algn="ctr"/>
            <a:r>
              <a:rPr lang="en-GB" dirty="0"/>
              <a:t>Contents </a:t>
            </a:r>
            <a:endParaRPr lang="en-US" dirty="0"/>
          </a:p>
        </p:txBody>
      </p:sp>
      <p:sp>
        <p:nvSpPr>
          <p:cNvPr id="14" name="Text Placeholder 23"/>
          <p:cNvSpPr txBox="1"/>
          <p:nvPr/>
        </p:nvSpPr>
        <p:spPr>
          <a:xfrm>
            <a:off x="7328884" y="3785902"/>
            <a:ext cx="656932" cy="466344"/>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04</a:t>
            </a:r>
          </a:p>
        </p:txBody>
      </p:sp>
      <p:sp>
        <p:nvSpPr>
          <p:cNvPr id="15" name="Text Placeholder 39"/>
          <p:cNvSpPr txBox="1"/>
          <p:nvPr/>
        </p:nvSpPr>
        <p:spPr>
          <a:xfrm>
            <a:off x="8493860" y="2268738"/>
            <a:ext cx="2181727" cy="423319"/>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PROBLEM SOLVER</a:t>
            </a:r>
          </a:p>
        </p:txBody>
      </p:sp>
      <p:sp>
        <p:nvSpPr>
          <p:cNvPr id="17" name="Text Placeholder 39"/>
          <p:cNvSpPr txBox="1"/>
          <p:nvPr/>
        </p:nvSpPr>
        <p:spPr>
          <a:xfrm>
            <a:off x="8493860" y="3754607"/>
            <a:ext cx="2181728" cy="36512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SUBJECT MAPPING</a:t>
            </a:r>
          </a:p>
        </p:txBody>
      </p:sp>
      <p:sp>
        <p:nvSpPr>
          <p:cNvPr id="18" name="Text Placeholder 23"/>
          <p:cNvSpPr txBox="1"/>
          <p:nvPr/>
        </p:nvSpPr>
        <p:spPr>
          <a:xfrm>
            <a:off x="7328884" y="4555974"/>
            <a:ext cx="656932" cy="466344"/>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05</a:t>
            </a:r>
          </a:p>
        </p:txBody>
      </p:sp>
      <p:sp>
        <p:nvSpPr>
          <p:cNvPr id="19" name="Text Placeholder 39"/>
          <p:cNvSpPr txBox="1"/>
          <p:nvPr/>
        </p:nvSpPr>
        <p:spPr>
          <a:xfrm>
            <a:off x="8493860" y="4520706"/>
            <a:ext cx="2181728" cy="36512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OBJECTIVES</a:t>
            </a:r>
          </a:p>
        </p:txBody>
      </p:sp>
      <p:sp>
        <p:nvSpPr>
          <p:cNvPr id="20" name="Text Placeholder 23"/>
          <p:cNvSpPr txBox="1"/>
          <p:nvPr/>
        </p:nvSpPr>
        <p:spPr>
          <a:xfrm>
            <a:off x="7313438" y="5309060"/>
            <a:ext cx="656932" cy="466344"/>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06</a:t>
            </a:r>
          </a:p>
        </p:txBody>
      </p:sp>
      <p:sp>
        <p:nvSpPr>
          <p:cNvPr id="21" name="Text Placeholder 39"/>
          <p:cNvSpPr txBox="1"/>
          <p:nvPr/>
        </p:nvSpPr>
        <p:spPr>
          <a:xfrm>
            <a:off x="8493860" y="5309060"/>
            <a:ext cx="2727754" cy="36512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SYSTEM ARCHITECTURE</a:t>
            </a:r>
          </a:p>
        </p:txBody>
      </p:sp>
      <p:sp>
        <p:nvSpPr>
          <p:cNvPr id="25" name="Text Placeholder 23"/>
          <p:cNvSpPr txBox="1"/>
          <p:nvPr/>
        </p:nvSpPr>
        <p:spPr>
          <a:xfrm>
            <a:off x="7328884" y="6022261"/>
            <a:ext cx="656932" cy="466344"/>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07</a:t>
            </a:r>
          </a:p>
        </p:txBody>
      </p:sp>
      <p:sp>
        <p:nvSpPr>
          <p:cNvPr id="26" name="Text Placeholder 39"/>
          <p:cNvSpPr txBox="1"/>
          <p:nvPr/>
        </p:nvSpPr>
        <p:spPr>
          <a:xfrm>
            <a:off x="8493860" y="6073906"/>
            <a:ext cx="2727754" cy="36512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PROPOSED METHODOLOGY</a:t>
            </a:r>
          </a:p>
        </p:txBody>
      </p:sp>
      <p:pic>
        <p:nvPicPr>
          <p:cNvPr id="8" name="Picture Placeholder 7"/>
          <p:cNvPicPr>
            <a:picLocks noGrp="1" noChangeAspect="1"/>
          </p:cNvPicPr>
          <p:nvPr>
            <p:ph type="pic" sz="quarter" idx="13"/>
          </p:nvPr>
        </p:nvPicPr>
        <p:blipFill>
          <a:blip r:embed="rId3"/>
          <a:srcRect l="24364" r="24364"/>
          <a:stretch>
            <a:fillRect/>
          </a:stretch>
        </p:blipFill>
        <p:spPr>
          <a:xfrm>
            <a:off x="0" y="0"/>
            <a:ext cx="5683526" cy="6867376"/>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3"/>
          <a:srcRect l="22494" r="22494"/>
          <a:stretch>
            <a:fillRect/>
          </a:stretch>
        </p:blipFill>
        <p:spPr/>
      </p:pic>
      <p:sp>
        <p:nvSpPr>
          <p:cNvPr id="20" name="Title 19"/>
          <p:cNvSpPr>
            <a:spLocks noGrp="1"/>
          </p:cNvSpPr>
          <p:nvPr>
            <p:ph type="title"/>
          </p:nvPr>
        </p:nvSpPr>
        <p:spPr>
          <a:xfrm>
            <a:off x="-2" y="1672143"/>
            <a:ext cx="6019802" cy="3513714"/>
          </a:xfrm>
        </p:spPr>
        <p:txBody>
          <a:bodyPr rtlCol="0"/>
          <a:lstStyle/>
          <a:p>
            <a:pPr rtl="0"/>
            <a:r>
              <a:rPr lang="en-GB" dirty="0"/>
              <a:t>About PBL PROJECT</a:t>
            </a:r>
          </a:p>
        </p:txBody>
      </p:sp>
      <p:sp>
        <p:nvSpPr>
          <p:cNvPr id="30" name="Text Placeholder 29"/>
          <p:cNvSpPr>
            <a:spLocks noGrp="1"/>
          </p:cNvSpPr>
          <p:nvPr>
            <p:ph type="body" sz="quarter" idx="15"/>
          </p:nvPr>
        </p:nvSpPr>
        <p:spPr>
          <a:xfrm>
            <a:off x="594575" y="3007594"/>
            <a:ext cx="4877538" cy="1897937"/>
          </a:xfrm>
        </p:spPr>
        <p:txBody>
          <a:bodyPr rtlCol="0">
            <a:normAutofit fontScale="77500" lnSpcReduction="20000"/>
          </a:bodyPr>
          <a:lstStyle/>
          <a:p>
            <a:pPr rtl="0"/>
            <a:r>
              <a:rPr lang="en-GB" sz="2100" dirty="0"/>
              <a:t>Our project emphasis on Trending Bio-Metric technology known to be as Face-Recognition and Mask Detection. We have created a Neuralink based project which Recognises individual Face Recognising along with telling that whether the Subjected person is wearing Mask or not</a:t>
            </a:r>
            <a:r>
              <a:rPr lang="en-GB" dirty="0"/>
              <a:t>. </a:t>
            </a:r>
          </a:p>
        </p:txBody>
      </p:sp>
      <p:sp>
        <p:nvSpPr>
          <p:cNvPr id="3" name="Date Placeholder 2"/>
          <p:cNvSpPr>
            <a:spLocks noGrp="1"/>
          </p:cNvSpPr>
          <p:nvPr>
            <p:ph type="dt" sz="half" idx="10"/>
          </p:nvPr>
        </p:nvSpPr>
        <p:spPr>
          <a:xfrm>
            <a:off x="838200" y="6356350"/>
            <a:ext cx="2743200" cy="365125"/>
          </a:xfrm>
        </p:spPr>
        <p:txBody>
          <a:bodyPr rtlCol="0"/>
          <a:lstStyle/>
          <a:p>
            <a:r>
              <a:rPr lang="en-GB" dirty="0"/>
              <a:t>30/11/2021</a:t>
            </a:r>
          </a:p>
          <a:p>
            <a:pPr rtl="0"/>
            <a:endParaRPr lang="en-GB" dirty="0"/>
          </a:p>
        </p:txBody>
      </p:sp>
      <p:sp>
        <p:nvSpPr>
          <p:cNvPr id="4" name="Footer Placeholder 3"/>
          <p:cNvSpPr>
            <a:spLocks noGrp="1"/>
          </p:cNvSpPr>
          <p:nvPr>
            <p:ph type="ftr" sz="quarter" idx="11"/>
          </p:nvPr>
        </p:nvSpPr>
        <p:spPr>
          <a:xfrm>
            <a:off x="4038600" y="6356350"/>
            <a:ext cx="4114800" cy="365125"/>
          </a:xfrm>
        </p:spPr>
        <p:txBody>
          <a:bodyPr rtlCol="0"/>
          <a:lstStyle/>
          <a:p>
            <a:r>
              <a:rPr lang="en-GB" dirty="0"/>
              <a:t>Face Recognition and mask detection and attendance</a:t>
            </a:r>
          </a:p>
        </p:txBody>
      </p:sp>
      <p:sp>
        <p:nvSpPr>
          <p:cNvPr id="5" name="Slide Number Placeholder 4"/>
          <p:cNvSpPr>
            <a:spLocks noGrp="1"/>
          </p:cNvSpPr>
          <p:nvPr>
            <p:ph type="sldNum" sz="quarter" idx="12"/>
          </p:nvPr>
        </p:nvSpPr>
        <p:spPr>
          <a:xfrm>
            <a:off x="8610600" y="6356350"/>
            <a:ext cx="2743200" cy="365125"/>
          </a:xfrm>
        </p:spPr>
        <p:txBody>
          <a:bodyPr rtlCol="0"/>
          <a:lstStyle/>
          <a:p>
            <a:pPr rtl="0"/>
            <a:r>
              <a:rPr lang="en-GB" dirty="0"/>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p:cNvSpPr>
            <a:spLocks noGrp="1"/>
          </p:cNvSpPr>
          <p:nvPr>
            <p:ph type="title"/>
          </p:nvPr>
        </p:nvSpPr>
        <p:spPr>
          <a:xfrm>
            <a:off x="2452697" y="653286"/>
            <a:ext cx="7286605" cy="634323"/>
          </a:xfrm>
        </p:spPr>
        <p:txBody>
          <a:bodyPr rtlCol="0"/>
          <a:lstStyle/>
          <a:p>
            <a:pPr rtl="0"/>
            <a:r>
              <a:rPr lang="en-GB" dirty="0"/>
              <a:t>Subject mapping</a:t>
            </a:r>
          </a:p>
        </p:txBody>
      </p:sp>
      <p:sp>
        <p:nvSpPr>
          <p:cNvPr id="21" name="Text Placeholder 20"/>
          <p:cNvSpPr>
            <a:spLocks noGrp="1"/>
          </p:cNvSpPr>
          <p:nvPr>
            <p:ph type="body" sz="quarter" idx="27"/>
          </p:nvPr>
        </p:nvSpPr>
        <p:spPr>
          <a:xfrm>
            <a:off x="1654836" y="3956272"/>
            <a:ext cx="2383764" cy="365125"/>
          </a:xfrm>
        </p:spPr>
        <p:txBody>
          <a:bodyPr rtlCol="0">
            <a:normAutofit/>
          </a:bodyPr>
          <a:lstStyle/>
          <a:p>
            <a:pPr rtl="0"/>
            <a:r>
              <a:rPr lang="en-GB" dirty="0"/>
              <a:t>PYTHON</a:t>
            </a:r>
          </a:p>
        </p:txBody>
      </p:sp>
      <p:sp>
        <p:nvSpPr>
          <p:cNvPr id="22" name="Text Placeholder 21"/>
          <p:cNvSpPr>
            <a:spLocks noGrp="1"/>
          </p:cNvSpPr>
          <p:nvPr>
            <p:ph type="body" sz="quarter" idx="28"/>
          </p:nvPr>
        </p:nvSpPr>
        <p:spPr>
          <a:xfrm>
            <a:off x="1654810" y="4379595"/>
            <a:ext cx="3093720" cy="1754505"/>
          </a:xfrm>
        </p:spPr>
        <p:txBody>
          <a:bodyPr rtlCol="0">
            <a:noAutofit/>
          </a:bodyPr>
          <a:lstStyle/>
          <a:p>
            <a:pPr marL="285750" indent="-285750" algn="l" rtl="0">
              <a:buFont typeface="Arial" panose="020B0604020202020204" pitchFamily="34" charset="0"/>
              <a:buChar char="•"/>
            </a:pPr>
            <a:r>
              <a:rPr lang="en-GB" dirty="0"/>
              <a:t>PIPES (OPENCV, KERAS</a:t>
            </a:r>
            <a:r>
              <a:rPr lang="en-US" altLang="en-GB" dirty="0"/>
              <a:t>)</a:t>
            </a:r>
            <a:endParaRPr lang="en-GB" dirty="0"/>
          </a:p>
          <a:p>
            <a:pPr marL="285750" indent="-285750" algn="l" rtl="0">
              <a:buFont typeface="Arial" panose="020B0604020202020204" pitchFamily="34" charset="0"/>
              <a:buChar char="•"/>
            </a:pPr>
            <a:r>
              <a:rPr lang="en-IN" dirty="0"/>
              <a:t>Imutils</a:t>
            </a:r>
          </a:p>
          <a:p>
            <a:pPr marL="285750" indent="-285750" algn="l">
              <a:buFont typeface="Arial" panose="020B0604020202020204" pitchFamily="34" charset="0"/>
              <a:buChar char="•"/>
            </a:pPr>
            <a:r>
              <a:rPr lang="en-IN" dirty="0"/>
              <a:t>sklearn.preprocessing</a:t>
            </a:r>
          </a:p>
          <a:p>
            <a:pPr marL="285750" indent="-285750" algn="l">
              <a:buFont typeface="Arial" panose="020B0604020202020204" pitchFamily="34" charset="0"/>
              <a:buChar char="•"/>
            </a:pPr>
            <a:r>
              <a:rPr lang="en-US" altLang="en-GB" dirty="0"/>
              <a:t>python loops in fetching image data and analysis.</a:t>
            </a:r>
          </a:p>
          <a:p>
            <a:pPr marL="285750" indent="-285750" algn="l">
              <a:buFont typeface="Arial" panose="020B0604020202020204" pitchFamily="34" charset="0"/>
              <a:buChar char="•"/>
            </a:pPr>
            <a:r>
              <a:rPr lang="en-US" altLang="en-GB" dirty="0"/>
              <a:t>Lists.</a:t>
            </a:r>
            <a:endParaRPr lang="en-GB" dirty="0"/>
          </a:p>
          <a:p>
            <a:pPr marL="285750" indent="-285750" rtl="0">
              <a:buFont typeface="Arial" panose="020B0604020202020204" pitchFamily="34" charset="0"/>
              <a:buChar char="•"/>
            </a:pPr>
            <a:endParaRPr lang="en-GB" sz="800" dirty="0"/>
          </a:p>
        </p:txBody>
      </p:sp>
      <p:sp>
        <p:nvSpPr>
          <p:cNvPr id="2" name="Date Placeholder 1"/>
          <p:cNvSpPr>
            <a:spLocks noGrp="1"/>
          </p:cNvSpPr>
          <p:nvPr>
            <p:ph type="dt" sz="half" idx="10"/>
          </p:nvPr>
        </p:nvSpPr>
        <p:spPr>
          <a:xfrm>
            <a:off x="838200" y="6356350"/>
            <a:ext cx="2743200" cy="365125"/>
          </a:xfrm>
        </p:spPr>
        <p:txBody>
          <a:bodyPr rtlCol="0"/>
          <a:lstStyle/>
          <a:p>
            <a:r>
              <a:rPr lang="en-GB" dirty="0"/>
              <a:t>30/11/2021</a:t>
            </a:r>
          </a:p>
        </p:txBody>
      </p:sp>
      <p:sp>
        <p:nvSpPr>
          <p:cNvPr id="3" name="Footer Placeholder 2"/>
          <p:cNvSpPr>
            <a:spLocks noGrp="1"/>
          </p:cNvSpPr>
          <p:nvPr>
            <p:ph type="ftr" sz="quarter" idx="11"/>
          </p:nvPr>
        </p:nvSpPr>
        <p:spPr>
          <a:xfrm>
            <a:off x="4038600" y="6356350"/>
            <a:ext cx="4114800" cy="365125"/>
          </a:xfrm>
        </p:spPr>
        <p:txBody>
          <a:bodyPr rtlCol="0"/>
          <a:lstStyle/>
          <a:p>
            <a:r>
              <a:rPr lang="en-GB" dirty="0"/>
              <a:t>Face Recognition and mask detection and attendance</a:t>
            </a:r>
          </a:p>
        </p:txBody>
      </p:sp>
      <p:sp>
        <p:nvSpPr>
          <p:cNvPr id="4" name="Slide Number Placeholder 3"/>
          <p:cNvSpPr>
            <a:spLocks noGrp="1"/>
          </p:cNvSpPr>
          <p:nvPr>
            <p:ph type="sldNum" sz="quarter" idx="12"/>
          </p:nvPr>
        </p:nvSpPr>
        <p:spPr>
          <a:xfrm>
            <a:off x="8610600" y="6356350"/>
            <a:ext cx="2743200" cy="365125"/>
          </a:xfrm>
        </p:spPr>
        <p:txBody>
          <a:bodyPr rtlCol="0"/>
          <a:lstStyle/>
          <a:p>
            <a:pPr rtl="0"/>
            <a:r>
              <a:rPr lang="en-GB" dirty="0"/>
              <a:t>03</a:t>
            </a:r>
          </a:p>
          <a:p>
            <a:pPr rtl="0"/>
            <a:endParaRPr lang="en-GB" dirty="0"/>
          </a:p>
        </p:txBody>
      </p:sp>
      <p:pic>
        <p:nvPicPr>
          <p:cNvPr id="34" name="Picture 33"/>
          <p:cNvPicPr>
            <a:picLocks noChangeAspect="1"/>
          </p:cNvPicPr>
          <p:nvPr/>
        </p:nvPicPr>
        <p:blipFill>
          <a:blip r:embed="rId3"/>
          <a:stretch>
            <a:fillRect/>
          </a:stretch>
        </p:blipFill>
        <p:spPr>
          <a:xfrm>
            <a:off x="1952196" y="1979535"/>
            <a:ext cx="1837926" cy="18379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p:cNvPicPr>
            <a:picLocks noChangeAspect="1"/>
          </p:cNvPicPr>
          <p:nvPr/>
        </p:nvPicPr>
        <p:blipFill>
          <a:blip r:embed="rId4"/>
          <a:stretch>
            <a:fillRect/>
          </a:stretch>
        </p:blipFill>
        <p:spPr>
          <a:xfrm>
            <a:off x="8401880" y="1975806"/>
            <a:ext cx="2216324" cy="1837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Text Placeholder 20"/>
          <p:cNvSpPr txBox="1"/>
          <p:nvPr/>
        </p:nvSpPr>
        <p:spPr>
          <a:xfrm>
            <a:off x="8531088" y="3956272"/>
            <a:ext cx="2383764"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Computer network</a:t>
            </a:r>
          </a:p>
        </p:txBody>
      </p:sp>
      <p:sp>
        <p:nvSpPr>
          <p:cNvPr id="43" name="Text Placeholder 21"/>
          <p:cNvSpPr txBox="1"/>
          <p:nvPr/>
        </p:nvSpPr>
        <p:spPr>
          <a:xfrm>
            <a:off x="8547420" y="4496155"/>
            <a:ext cx="3048232" cy="1126085"/>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IN" sz="5600" dirty="0">
                <a:sym typeface="+mn-ea"/>
              </a:rPr>
              <a:t>MobileNetV2</a:t>
            </a:r>
            <a:endParaRPr lang="en-IN" sz="5600" dirty="0"/>
          </a:p>
          <a:p>
            <a:pPr marL="285750" indent="-285750" algn="l">
              <a:buFont typeface="Arial" panose="020B0604020202020204" pitchFamily="34" charset="0"/>
              <a:buChar char="•"/>
            </a:pPr>
            <a:r>
              <a:rPr lang="en-IN" sz="5600" dirty="0">
                <a:sym typeface="+mn-ea"/>
              </a:rPr>
              <a:t>PROTOCOLS</a:t>
            </a:r>
            <a:r>
              <a:rPr lang="en-US" altLang="en-IN" sz="5600" dirty="0">
                <a:sym typeface="+mn-ea"/>
              </a:rPr>
              <a:t>(TCP)</a:t>
            </a:r>
            <a:endParaRPr lang="en-IN" sz="5600" dirty="0"/>
          </a:p>
          <a:p>
            <a:pPr marL="285750" indent="-285750" algn="l">
              <a:buFont typeface="Arial" panose="020B0604020202020204" pitchFamily="34" charset="0"/>
              <a:buChar char="•"/>
            </a:pPr>
            <a:r>
              <a:rPr lang="en-IN" sz="5600" dirty="0">
                <a:sym typeface="+mn-ea"/>
              </a:rPr>
              <a:t>DATABASE (IMAGE META –DATA)</a:t>
            </a:r>
            <a:endParaRPr lang="en-IN" sz="5600" dirty="0"/>
          </a:p>
          <a:p>
            <a:pPr marL="285750" indent="-285750" algn="l">
              <a:buFont typeface="Arial" panose="020B0604020202020204" pitchFamily="34" charset="0"/>
              <a:buChar char="•"/>
            </a:pPr>
            <a:r>
              <a:rPr lang="en-US" altLang="en-IN" sz="5600" dirty="0">
                <a:sym typeface="+mn-ea"/>
              </a:rPr>
              <a:t>IMAGE STREAM TRANSFER PROTOCOL</a:t>
            </a:r>
            <a:endParaRPr lang="en-US" altLang="en-IN" sz="5600" dirty="0"/>
          </a:p>
          <a:p>
            <a:pPr marL="285750" indent="-285750" algn="l">
              <a:buFont typeface="Arial" panose="020B0604020202020204" pitchFamily="34" charset="0"/>
              <a:buChar char="•"/>
            </a:pPr>
            <a:r>
              <a:rPr lang="en-US" altLang="en-IN" sz="5600" dirty="0">
                <a:sym typeface="+mn-ea"/>
              </a:rPr>
              <a:t>FILE SEARCHING</a:t>
            </a:r>
            <a:endParaRPr lang="en-IN" sz="5600" dirty="0"/>
          </a:p>
          <a:p>
            <a:pPr algn="l">
              <a:buFont typeface="Arial" panose="020B0604020202020204" pitchFamily="34" charset="0"/>
            </a:pPr>
            <a:endParaRPr lang="en-GB" dirty="0"/>
          </a:p>
          <a:p>
            <a:pPr marL="285750" indent="-285750">
              <a:buFont typeface="Arial" panose="020B0604020202020204" pitchFamily="34" charset="0"/>
              <a:buChar char="•"/>
            </a:pP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a:xfrm>
            <a:off x="838200" y="136525"/>
            <a:ext cx="2956810" cy="1129164"/>
          </a:xfrm>
        </p:spPr>
        <p:txBody>
          <a:bodyPr rtlCol="0"/>
          <a:lstStyle/>
          <a:p>
            <a:pPr rtl="0"/>
            <a:r>
              <a:rPr lang="en-GB" dirty="0"/>
              <a:t>Literature </a:t>
            </a:r>
            <a:br>
              <a:rPr lang="en-GB" dirty="0"/>
            </a:br>
            <a:r>
              <a:rPr lang="en-GB" dirty="0"/>
              <a:t>survey</a:t>
            </a:r>
          </a:p>
        </p:txBody>
      </p:sp>
      <p:sp>
        <p:nvSpPr>
          <p:cNvPr id="38" name="Text Placeholder 37"/>
          <p:cNvSpPr>
            <a:spLocks noGrp="1"/>
          </p:cNvSpPr>
          <p:nvPr>
            <p:ph type="body" sz="quarter" idx="17"/>
          </p:nvPr>
        </p:nvSpPr>
        <p:spPr>
          <a:xfrm>
            <a:off x="5114300" y="394117"/>
            <a:ext cx="6825909" cy="5622369"/>
          </a:xfrm>
        </p:spPr>
        <p:txBody>
          <a:bodyPr rtlCol="0">
            <a:noAutofit/>
          </a:bodyPr>
          <a:lstStyle/>
          <a:p>
            <a:r>
              <a:rPr lang="en-GB" sz="1800" dirty="0"/>
              <a:t>“The Expression of Emotion in Man and Animals” was written by Charles Darwin . This book greatly inspired the study of emotions. Emotion Recognition due to its various applications gained immense importance like a drowsy driver could be spotted using emotion recognition systems . They primarily talked about techniques and the parameters used for emotion recognition. The methods mentioned consisted of localization of the face using detection and segmentation, which made use of Support Vector Machine (SVM) and Convolutional Neural Networks (CNN) algorithms. Along with all these techniques, concentrated on the categorization for emotion recognition considering the two principal components, one was parametrization, and the other was recognition of facial expressions. In his research, parametrization was relating the emotions detected while recognition of facial expressions was accomplished by using the algorithms such as Viola and Jones.</a:t>
            </a:r>
          </a:p>
        </p:txBody>
      </p:sp>
      <p:sp>
        <p:nvSpPr>
          <p:cNvPr id="3" name="Date Placeholder 2"/>
          <p:cNvSpPr>
            <a:spLocks noGrp="1"/>
          </p:cNvSpPr>
          <p:nvPr>
            <p:ph type="dt" sz="half" idx="10"/>
          </p:nvPr>
        </p:nvSpPr>
        <p:spPr>
          <a:xfrm>
            <a:off x="838200" y="6356350"/>
            <a:ext cx="2743200" cy="365125"/>
          </a:xfrm>
        </p:spPr>
        <p:txBody>
          <a:bodyPr rtlCol="0"/>
          <a:lstStyle/>
          <a:p>
            <a:r>
              <a:rPr lang="en-GB" dirty="0"/>
              <a:t>30/11/2021</a:t>
            </a:r>
          </a:p>
        </p:txBody>
      </p:sp>
      <p:sp>
        <p:nvSpPr>
          <p:cNvPr id="4" name="Footer Placeholder 3"/>
          <p:cNvSpPr>
            <a:spLocks noGrp="1"/>
          </p:cNvSpPr>
          <p:nvPr>
            <p:ph type="ftr" sz="quarter" idx="11"/>
          </p:nvPr>
        </p:nvSpPr>
        <p:spPr>
          <a:xfrm>
            <a:off x="4038600" y="6356350"/>
            <a:ext cx="4114800" cy="365125"/>
          </a:xfrm>
        </p:spPr>
        <p:txBody>
          <a:bodyPr rtlCol="0"/>
          <a:lstStyle/>
          <a:p>
            <a:r>
              <a:rPr lang="en-GB" dirty="0"/>
              <a:t>Face Recognition and mask detection and attendance</a:t>
            </a:r>
          </a:p>
        </p:txBody>
      </p:sp>
      <p:sp>
        <p:nvSpPr>
          <p:cNvPr id="5" name="Slide Number Placeholder 4"/>
          <p:cNvSpPr>
            <a:spLocks noGrp="1"/>
          </p:cNvSpPr>
          <p:nvPr>
            <p:ph type="sldNum" sz="quarter" idx="12"/>
          </p:nvPr>
        </p:nvSpPr>
        <p:spPr>
          <a:xfrm>
            <a:off x="8610600" y="6356350"/>
            <a:ext cx="2743200" cy="365125"/>
          </a:xfrm>
        </p:spPr>
        <p:txBody>
          <a:bodyPr rtlCol="0"/>
          <a:lstStyle/>
          <a:p>
            <a:pPr rtl="0"/>
            <a:r>
              <a:rPr lang="en-GB" dirty="0"/>
              <a:t>04</a:t>
            </a:r>
          </a:p>
        </p:txBody>
      </p:sp>
      <p:pic>
        <p:nvPicPr>
          <p:cNvPr id="20" name="Picture 19"/>
          <p:cNvPicPr>
            <a:picLocks noChangeAspect="1"/>
          </p:cNvPicPr>
          <p:nvPr/>
        </p:nvPicPr>
        <p:blipFill>
          <a:blip r:embed="rId3"/>
          <a:stretch>
            <a:fillRect/>
          </a:stretch>
        </p:blipFill>
        <p:spPr>
          <a:xfrm>
            <a:off x="979556" y="2045997"/>
            <a:ext cx="3606800" cy="32385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rtlCol="0">
            <a:normAutofit fontScale="90000"/>
          </a:bodyPr>
          <a:lstStyle/>
          <a:p>
            <a:pPr rtl="0"/>
            <a:r>
              <a:rPr lang="en-GB" sz="2800" b="0" i="0" u="none" strike="noStrike" kern="1200" cap="all" spc="400" normalizeH="0" dirty="0">
                <a:ln w="19050">
                  <a:solidFill>
                    <a:schemeClr val="accent5"/>
                  </a:solidFill>
                </a:ln>
                <a:noFill/>
                <a:effectLst/>
                <a:uLnTx/>
                <a:uFillTx/>
                <a:latin typeface="+mj-lt"/>
                <a:ea typeface="+mn-ea"/>
                <a:cs typeface="+mn-cs"/>
              </a:rPr>
              <a:t>Problem Solver</a:t>
            </a:r>
            <a:endParaRPr lang="en-GB" dirty="0"/>
          </a:p>
        </p:txBody>
      </p:sp>
      <p:pic>
        <p:nvPicPr>
          <p:cNvPr id="52" name="Picture Placeholder 51" descr="A close up of a person wearing glasses and the measurements of the eyes"/>
          <p:cNvPicPr>
            <a:picLocks noGrp="1" noChangeAspect="1"/>
          </p:cNvPicPr>
          <p:nvPr>
            <p:ph type="pic" sz="quarter" idx="13"/>
          </p:nvPr>
        </p:nvPicPr>
        <p:blipFill rotWithShape="1">
          <a:blip r:embed="rId3" cstate="email"/>
          <a:srcRect/>
          <a:stretch>
            <a:fillRect/>
          </a:stretch>
        </p:blipFill>
        <p:spPr>
          <a:xfrm flipH="1">
            <a:off x="0" y="729926"/>
            <a:ext cx="3581400" cy="5388772"/>
          </a:xfrm>
        </p:spPr>
      </p:pic>
      <p:sp>
        <p:nvSpPr>
          <p:cNvPr id="64" name="Text Placeholder 63"/>
          <p:cNvSpPr>
            <a:spLocks noGrp="1"/>
          </p:cNvSpPr>
          <p:nvPr>
            <p:ph type="body" sz="quarter" idx="22"/>
          </p:nvPr>
        </p:nvSpPr>
        <p:spPr>
          <a:xfrm>
            <a:off x="4065517" y="1921400"/>
            <a:ext cx="2289974" cy="365125"/>
          </a:xfrm>
        </p:spPr>
        <p:txBody>
          <a:bodyPr rtlCol="0">
            <a:normAutofit fontScale="92500"/>
          </a:bodyPr>
          <a:lstStyle/>
          <a:p>
            <a:pPr rtl="0"/>
            <a:r>
              <a:rPr lang="en-GB" dirty="0"/>
              <a:t>Find the Missing  </a:t>
            </a:r>
          </a:p>
        </p:txBody>
      </p:sp>
      <p:sp>
        <p:nvSpPr>
          <p:cNvPr id="63" name="Text Placeholder 62"/>
          <p:cNvSpPr>
            <a:spLocks noGrp="1"/>
          </p:cNvSpPr>
          <p:nvPr>
            <p:ph type="body" sz="quarter" idx="16"/>
          </p:nvPr>
        </p:nvSpPr>
        <p:spPr>
          <a:xfrm>
            <a:off x="6746476" y="1921400"/>
            <a:ext cx="2289974" cy="365125"/>
          </a:xfrm>
        </p:spPr>
        <p:txBody>
          <a:bodyPr rtlCol="0"/>
          <a:lstStyle/>
          <a:p>
            <a:pPr rtl="0"/>
            <a:r>
              <a:rPr lang="en-GB" dirty="0"/>
              <a:t>Crime</a:t>
            </a:r>
          </a:p>
        </p:txBody>
      </p:sp>
      <p:sp>
        <p:nvSpPr>
          <p:cNvPr id="67" name="Text Placeholder 66"/>
          <p:cNvSpPr>
            <a:spLocks noGrp="1"/>
          </p:cNvSpPr>
          <p:nvPr>
            <p:ph type="body" sz="quarter" idx="25"/>
          </p:nvPr>
        </p:nvSpPr>
        <p:spPr>
          <a:xfrm>
            <a:off x="9417910" y="1921400"/>
            <a:ext cx="2289974" cy="365125"/>
          </a:xfrm>
        </p:spPr>
        <p:txBody>
          <a:bodyPr rtlCol="0">
            <a:normAutofit fontScale="85000" lnSpcReduction="10000"/>
          </a:bodyPr>
          <a:lstStyle/>
          <a:p>
            <a:pPr rtl="0"/>
            <a:r>
              <a:rPr lang="en-GB" dirty="0"/>
              <a:t>Financials Fraud</a:t>
            </a:r>
          </a:p>
        </p:txBody>
      </p:sp>
      <p:sp>
        <p:nvSpPr>
          <p:cNvPr id="43" name="Text Placeholder 42"/>
          <p:cNvSpPr>
            <a:spLocks noGrp="1"/>
          </p:cNvSpPr>
          <p:nvPr>
            <p:ph type="body" sz="quarter" idx="18"/>
          </p:nvPr>
        </p:nvSpPr>
        <p:spPr>
          <a:xfrm>
            <a:off x="4065518" y="2245710"/>
            <a:ext cx="2289974" cy="1739538"/>
          </a:xfrm>
        </p:spPr>
        <p:txBody>
          <a:bodyPr rtlCol="0">
            <a:normAutofit/>
          </a:bodyPr>
          <a:lstStyle/>
          <a:p>
            <a:pPr rtl="0"/>
            <a:r>
              <a:rPr lang="en-GB" sz="1500" dirty="0"/>
              <a:t>We can track can down the missing people.  Even we can find the lost children even after 4-5 years or more.</a:t>
            </a:r>
          </a:p>
        </p:txBody>
      </p:sp>
      <p:sp>
        <p:nvSpPr>
          <p:cNvPr id="42" name="Text Placeholder 41"/>
          <p:cNvSpPr>
            <a:spLocks noGrp="1"/>
          </p:cNvSpPr>
          <p:nvPr>
            <p:ph type="body" sz="quarter" idx="17"/>
          </p:nvPr>
        </p:nvSpPr>
        <p:spPr>
          <a:xfrm>
            <a:off x="6746476" y="2245710"/>
            <a:ext cx="2289974" cy="1423192"/>
          </a:xfrm>
        </p:spPr>
        <p:txBody>
          <a:bodyPr rtlCol="0">
            <a:normAutofit/>
          </a:bodyPr>
          <a:lstStyle/>
          <a:p>
            <a:pPr rtl="0"/>
            <a:r>
              <a:rPr lang="en-GB" sz="1500" dirty="0"/>
              <a:t>By this system we detect Suspected Criminals and vigilantly. Potential Crime came be pulled down.</a:t>
            </a:r>
          </a:p>
        </p:txBody>
      </p:sp>
      <p:sp>
        <p:nvSpPr>
          <p:cNvPr id="50" name="Text Placeholder 49"/>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GB" dirty="0"/>
              <a:t>In ATM machine vigilantly can be track down by Face-recognition process and potential crime could be stopped by this.</a:t>
            </a:r>
          </a:p>
        </p:txBody>
      </p:sp>
      <p:sp>
        <p:nvSpPr>
          <p:cNvPr id="66" name="Text Placeholder 65"/>
          <p:cNvSpPr>
            <a:spLocks noGrp="1"/>
          </p:cNvSpPr>
          <p:nvPr>
            <p:ph type="body" sz="quarter" idx="24"/>
          </p:nvPr>
        </p:nvSpPr>
        <p:spPr>
          <a:xfrm>
            <a:off x="4065518" y="4118846"/>
            <a:ext cx="2289972" cy="365125"/>
          </a:xfrm>
        </p:spPr>
        <p:txBody>
          <a:bodyPr rtlCol="0"/>
          <a:lstStyle/>
          <a:p>
            <a:pPr rtl="0"/>
            <a:r>
              <a:rPr lang="en-GB" dirty="0"/>
              <a:t>Attendance</a:t>
            </a:r>
          </a:p>
        </p:txBody>
      </p:sp>
      <p:sp>
        <p:nvSpPr>
          <p:cNvPr id="65" name="Text Placeholder 64"/>
          <p:cNvSpPr>
            <a:spLocks noGrp="1"/>
          </p:cNvSpPr>
          <p:nvPr>
            <p:ph type="body" sz="quarter" idx="23"/>
          </p:nvPr>
        </p:nvSpPr>
        <p:spPr>
          <a:xfrm>
            <a:off x="6746476" y="4118846"/>
            <a:ext cx="2289974" cy="365125"/>
          </a:xfrm>
        </p:spPr>
        <p:txBody>
          <a:bodyPr rtlCol="0">
            <a:normAutofit/>
          </a:bodyPr>
          <a:lstStyle/>
          <a:p>
            <a:pPr rtl="0"/>
            <a:r>
              <a:rPr lang="en-GB" dirty="0"/>
              <a:t>Mask detection</a:t>
            </a:r>
          </a:p>
        </p:txBody>
      </p:sp>
      <p:sp>
        <p:nvSpPr>
          <p:cNvPr id="45" name="Text Placeholder 44"/>
          <p:cNvSpPr>
            <a:spLocks noGrp="1"/>
          </p:cNvSpPr>
          <p:nvPr>
            <p:ph type="body" sz="quarter" idx="20"/>
          </p:nvPr>
        </p:nvSpPr>
        <p:spPr>
          <a:xfrm>
            <a:off x="4065519" y="4451209"/>
            <a:ext cx="2289971" cy="1463249"/>
          </a:xfrm>
        </p:spPr>
        <p:txBody>
          <a:bodyPr rtlCol="0">
            <a:noAutofit/>
          </a:bodyPr>
          <a:lstStyle/>
          <a:p>
            <a:pPr rtl="0"/>
            <a:r>
              <a:rPr lang="en-GB" sz="1500" dirty="0"/>
              <a:t>While entering the class it will check mask and poll attendance of individual student or faculty.</a:t>
            </a:r>
          </a:p>
        </p:txBody>
      </p:sp>
      <p:sp>
        <p:nvSpPr>
          <p:cNvPr id="44" name="Text Placeholder 43"/>
          <p:cNvSpPr>
            <a:spLocks noGrp="1"/>
          </p:cNvSpPr>
          <p:nvPr>
            <p:ph type="body" sz="quarter" idx="19"/>
          </p:nvPr>
        </p:nvSpPr>
        <p:spPr>
          <a:xfrm>
            <a:off x="6746476" y="4443157"/>
            <a:ext cx="2289974" cy="1463249"/>
          </a:xfrm>
        </p:spPr>
        <p:txBody>
          <a:bodyPr rtlCol="0"/>
          <a:lstStyle/>
          <a:p>
            <a:pPr rtl="0"/>
            <a:r>
              <a:rPr lang="en-GB" dirty="0"/>
              <a:t>This system could be used in detecting Mask in Hot-Spot area’s such as Airports, Malls, Crowed Market, Workplaces,</a:t>
            </a:r>
          </a:p>
        </p:txBody>
      </p:sp>
      <p:sp>
        <p:nvSpPr>
          <p:cNvPr id="3" name="Date Placeholder 2"/>
          <p:cNvSpPr>
            <a:spLocks noGrp="1"/>
          </p:cNvSpPr>
          <p:nvPr>
            <p:ph type="dt" sz="half" idx="10"/>
          </p:nvPr>
        </p:nvSpPr>
        <p:spPr>
          <a:xfrm>
            <a:off x="838200" y="6356350"/>
            <a:ext cx="2743200" cy="365125"/>
          </a:xfrm>
        </p:spPr>
        <p:txBody>
          <a:bodyPr rtlCol="0"/>
          <a:lstStyle/>
          <a:p>
            <a:r>
              <a:rPr lang="en-GB" dirty="0"/>
              <a:t>30/11/2021</a:t>
            </a:r>
          </a:p>
        </p:txBody>
      </p:sp>
      <p:sp>
        <p:nvSpPr>
          <p:cNvPr id="4" name="Footer Placeholder 3"/>
          <p:cNvSpPr>
            <a:spLocks noGrp="1"/>
          </p:cNvSpPr>
          <p:nvPr>
            <p:ph type="ftr" sz="quarter" idx="11"/>
          </p:nvPr>
        </p:nvSpPr>
        <p:spPr>
          <a:xfrm>
            <a:off x="4038600" y="6356350"/>
            <a:ext cx="4114800" cy="365125"/>
          </a:xfrm>
        </p:spPr>
        <p:txBody>
          <a:bodyPr rtlCol="0"/>
          <a:lstStyle/>
          <a:p>
            <a:r>
              <a:rPr lang="en-GB" dirty="0"/>
              <a:t>Face Recognition and mask detection and attendance</a:t>
            </a:r>
          </a:p>
        </p:txBody>
      </p:sp>
      <p:sp>
        <p:nvSpPr>
          <p:cNvPr id="5" name="Slide Number Placeholder 4"/>
          <p:cNvSpPr>
            <a:spLocks noGrp="1"/>
          </p:cNvSpPr>
          <p:nvPr>
            <p:ph type="sldNum" sz="quarter" idx="12"/>
          </p:nvPr>
        </p:nvSpPr>
        <p:spPr>
          <a:xfrm>
            <a:off x="8610600" y="6356350"/>
            <a:ext cx="2743200" cy="365125"/>
          </a:xfrm>
        </p:spPr>
        <p:txBody>
          <a:bodyPr rtlCol="0"/>
          <a:lstStyle/>
          <a:p>
            <a:pPr rtl="0"/>
            <a:r>
              <a:rPr lang="en-GB" dirty="0"/>
              <a:t>04</a:t>
            </a:r>
          </a:p>
        </p:txBody>
      </p:sp>
      <p:sp>
        <p:nvSpPr>
          <p:cNvPr id="17" name="Text Placeholder 62"/>
          <p:cNvSpPr txBox="1"/>
          <p:nvPr/>
        </p:nvSpPr>
        <p:spPr>
          <a:xfrm>
            <a:off x="9522807" y="4063927"/>
            <a:ext cx="228997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Covid-19 Era</a:t>
            </a:r>
          </a:p>
        </p:txBody>
      </p:sp>
      <p:sp>
        <p:nvSpPr>
          <p:cNvPr id="18" name="Text Placeholder 41"/>
          <p:cNvSpPr txBox="1"/>
          <p:nvPr/>
        </p:nvSpPr>
        <p:spPr>
          <a:xfrm>
            <a:off x="9522807" y="4388237"/>
            <a:ext cx="2289974" cy="1739538"/>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dirty="0"/>
              <a:t>Current Situation Could be tacked down by Mask-Detection system . Helping and awaking people about Covid norms.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5448244" y="40397"/>
            <a:ext cx="6743756" cy="6315953"/>
          </a:xfrm>
        </p:spPr>
        <p:txBody>
          <a:bodyPr rtlCol="0"/>
          <a:lstStyle/>
          <a:p>
            <a:pPr rtl="0"/>
            <a:r>
              <a:rPr lang="en-GB" dirty="0"/>
              <a:t>        OBJECTIVEs</a:t>
            </a:r>
          </a:p>
        </p:txBody>
      </p:sp>
      <p:sp>
        <p:nvSpPr>
          <p:cNvPr id="2" name="Date Placeholder 1"/>
          <p:cNvSpPr>
            <a:spLocks noGrp="1"/>
          </p:cNvSpPr>
          <p:nvPr>
            <p:ph type="dt" sz="half" idx="10"/>
          </p:nvPr>
        </p:nvSpPr>
        <p:spPr>
          <a:xfrm>
            <a:off x="838200" y="6356350"/>
            <a:ext cx="2743200" cy="365125"/>
          </a:xfrm>
        </p:spPr>
        <p:txBody>
          <a:bodyPr rtlCol="0"/>
          <a:lstStyle/>
          <a:p>
            <a:r>
              <a:rPr lang="en-GB" dirty="0"/>
              <a:t>30/11/2021</a:t>
            </a:r>
          </a:p>
        </p:txBody>
      </p:sp>
      <p:sp>
        <p:nvSpPr>
          <p:cNvPr id="3" name="Footer Placeholder 2"/>
          <p:cNvSpPr>
            <a:spLocks noGrp="1"/>
          </p:cNvSpPr>
          <p:nvPr>
            <p:ph type="ftr" sz="quarter" idx="11"/>
          </p:nvPr>
        </p:nvSpPr>
        <p:spPr>
          <a:xfrm>
            <a:off x="4038600" y="6426475"/>
            <a:ext cx="4114800" cy="365125"/>
          </a:xfrm>
        </p:spPr>
        <p:txBody>
          <a:bodyPr rtlCol="0"/>
          <a:lstStyle/>
          <a:p>
            <a:r>
              <a:rPr lang="en-GB" dirty="0"/>
              <a:t>Face Recognition and mask detection and attendance</a:t>
            </a:r>
          </a:p>
        </p:txBody>
      </p:sp>
      <p:sp>
        <p:nvSpPr>
          <p:cNvPr id="4" name="Slide Number Placeholder 3"/>
          <p:cNvSpPr>
            <a:spLocks noGrp="1"/>
          </p:cNvSpPr>
          <p:nvPr>
            <p:ph type="sldNum" sz="quarter" idx="12"/>
          </p:nvPr>
        </p:nvSpPr>
        <p:spPr>
          <a:xfrm>
            <a:off x="8711592" y="6364909"/>
            <a:ext cx="2743200" cy="365125"/>
          </a:xfrm>
        </p:spPr>
        <p:txBody>
          <a:bodyPr rtlCol="0"/>
          <a:lstStyle/>
          <a:p>
            <a:pPr rtl="0"/>
            <a:r>
              <a:rPr lang="en-GB" dirty="0"/>
              <a:t>05</a:t>
            </a:r>
          </a:p>
        </p:txBody>
      </p:sp>
      <p:pic>
        <p:nvPicPr>
          <p:cNvPr id="8" name="Picture Placeholder 7"/>
          <p:cNvPicPr>
            <a:picLocks noGrp="1" noChangeAspect="1"/>
          </p:cNvPicPr>
          <p:nvPr>
            <p:ph type="pic" sz="quarter" idx="13"/>
          </p:nvPr>
        </p:nvPicPr>
        <p:blipFill>
          <a:blip r:embed="rId3"/>
          <a:srcRect l="20043" r="20043"/>
          <a:stretch>
            <a:fillRect/>
          </a:stretch>
        </p:blipFill>
        <p:spPr>
          <a:xfrm>
            <a:off x="622570" y="3429000"/>
            <a:ext cx="4227726" cy="268969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a:stretch>
            <a:fillRect/>
          </a:stretch>
        </p:blipFill>
        <p:spPr>
          <a:xfrm>
            <a:off x="622570" y="524348"/>
            <a:ext cx="4227726" cy="2667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5605670" y="1101940"/>
            <a:ext cx="6493565" cy="5324535"/>
          </a:xfrm>
          <a:prstGeom prst="rect">
            <a:avLst/>
          </a:prstGeom>
          <a:noFill/>
        </p:spPr>
        <p:txBody>
          <a:bodyPr wrap="square" rtlCol="0">
            <a:spAutoFit/>
          </a:bodyPr>
          <a:lstStyle/>
          <a:p>
            <a:r>
              <a:rPr lang="en-US" sz="1700" dirty="0"/>
              <a:t>Face recognition has been one of the most interesting and important research fields in the past recognition, image processing, and machine learning, etc. A bunch of papers have been published to overcome difference factors (such as illumination, ex- pression, scale, pose, ……) and achieve better recognition rate, while there is still no robust technique against uncontrolled practical cases which may involve kinds of factors simultaneously. In this report, we’ll go through general ideas and structures of recognition, important issues and factors of human faces, critical techniques and algorithms. This report only focuses on color-image-based (2D) face recognition, rather than video-based (3D). two decades. The reasons come from the need of automatic recognitions and surveillance systems, the interest in human visual system on face recognition, and the design of human-computer interface and access control. These researches involve knowledge and researchers from disciplines such as neuroscience, psychology, computer vision and pattern recognition. The face detection algorithm involved color-based skin segmentation and image filtering. The face location was determined by calculating the centroid of the detected region.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94634A-A6B5-44A0-95DB-653A238D60E7}"/>
              </a:ext>
            </a:extLst>
          </p:cNvPr>
          <p:cNvPicPr>
            <a:picLocks noChangeAspect="1"/>
          </p:cNvPicPr>
          <p:nvPr/>
        </p:nvPicPr>
        <p:blipFill>
          <a:blip r:embed="rId2"/>
          <a:stretch>
            <a:fillRect/>
          </a:stretch>
        </p:blipFill>
        <p:spPr>
          <a:xfrm>
            <a:off x="0" y="1500595"/>
            <a:ext cx="12192000" cy="4827494"/>
          </a:xfrm>
          <a:prstGeom prst="rect">
            <a:avLst/>
          </a:prstGeom>
        </p:spPr>
      </p:pic>
      <p:sp>
        <p:nvSpPr>
          <p:cNvPr id="10" name="Rectangle 9">
            <a:extLst>
              <a:ext uri="{FF2B5EF4-FFF2-40B4-BE49-F238E27FC236}">
                <a16:creationId xmlns:a16="http://schemas.microsoft.com/office/drawing/2014/main" id="{26A1E8CF-755D-4D35-8847-02A5CC1A80E0}"/>
              </a:ext>
            </a:extLst>
          </p:cNvPr>
          <p:cNvSpPr/>
          <p:nvPr/>
        </p:nvSpPr>
        <p:spPr>
          <a:xfrm>
            <a:off x="2600427" y="452735"/>
            <a:ext cx="699114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SEQUENCE DIAGRAM</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Date Placeholder 1">
            <a:extLst>
              <a:ext uri="{FF2B5EF4-FFF2-40B4-BE49-F238E27FC236}">
                <a16:creationId xmlns:a16="http://schemas.microsoft.com/office/drawing/2014/main" id="{8CDE4CC8-5EA9-42A9-95AD-CC4344610649}"/>
              </a:ext>
            </a:extLst>
          </p:cNvPr>
          <p:cNvSpPr>
            <a:spLocks noGrp="1"/>
          </p:cNvSpPr>
          <p:nvPr>
            <p:ph type="dt" sz="half" idx="10"/>
          </p:nvPr>
        </p:nvSpPr>
        <p:spPr>
          <a:xfrm>
            <a:off x="838200" y="6474888"/>
            <a:ext cx="2743200" cy="365125"/>
          </a:xfrm>
        </p:spPr>
        <p:txBody>
          <a:bodyPr rtlCol="0"/>
          <a:lstStyle/>
          <a:p>
            <a:r>
              <a:rPr lang="en-GB" dirty="0"/>
              <a:t>30/11/2021</a:t>
            </a:r>
          </a:p>
        </p:txBody>
      </p:sp>
      <p:sp>
        <p:nvSpPr>
          <p:cNvPr id="12" name="Footer Placeholder 2">
            <a:extLst>
              <a:ext uri="{FF2B5EF4-FFF2-40B4-BE49-F238E27FC236}">
                <a16:creationId xmlns:a16="http://schemas.microsoft.com/office/drawing/2014/main" id="{EEEC6091-EFDB-435B-9470-EC3C4BE51CF2}"/>
              </a:ext>
            </a:extLst>
          </p:cNvPr>
          <p:cNvSpPr>
            <a:spLocks noGrp="1"/>
          </p:cNvSpPr>
          <p:nvPr>
            <p:ph type="ftr" sz="quarter" idx="11"/>
          </p:nvPr>
        </p:nvSpPr>
        <p:spPr>
          <a:xfrm>
            <a:off x="4038600" y="6485744"/>
            <a:ext cx="4114800" cy="365125"/>
          </a:xfrm>
        </p:spPr>
        <p:txBody>
          <a:bodyPr rtlCol="0"/>
          <a:lstStyle/>
          <a:p>
            <a:r>
              <a:rPr lang="en-GB" dirty="0"/>
              <a:t>Face Recognition and mask detection and attendance</a:t>
            </a:r>
          </a:p>
        </p:txBody>
      </p:sp>
      <p:sp>
        <p:nvSpPr>
          <p:cNvPr id="13" name="Slide Number Placeholder 3">
            <a:extLst>
              <a:ext uri="{FF2B5EF4-FFF2-40B4-BE49-F238E27FC236}">
                <a16:creationId xmlns:a16="http://schemas.microsoft.com/office/drawing/2014/main" id="{59BD919E-7C39-46D1-BF29-C621489BCB90}"/>
              </a:ext>
            </a:extLst>
          </p:cNvPr>
          <p:cNvSpPr>
            <a:spLocks noGrp="1"/>
          </p:cNvSpPr>
          <p:nvPr>
            <p:ph type="sldNum" sz="quarter" idx="12"/>
          </p:nvPr>
        </p:nvSpPr>
        <p:spPr>
          <a:xfrm>
            <a:off x="8711592" y="6474980"/>
            <a:ext cx="2743200" cy="365125"/>
          </a:xfrm>
        </p:spPr>
        <p:txBody>
          <a:bodyPr rtlCol="0"/>
          <a:lstStyle/>
          <a:p>
            <a:pPr rtl="0"/>
            <a:r>
              <a:rPr lang="en-GB" dirty="0"/>
              <a:t>06</a:t>
            </a:r>
          </a:p>
        </p:txBody>
      </p:sp>
    </p:spTree>
    <p:extLst>
      <p:ext uri="{BB962C8B-B14F-4D97-AF65-F5344CB8AC3E}">
        <p14:creationId xmlns:p14="http://schemas.microsoft.com/office/powerpoint/2010/main" val="3920052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p:cNvPicPr>
            <a:picLocks noGrp="1" noChangeAspect="1"/>
          </p:cNvPicPr>
          <p:nvPr>
            <p:ph type="pic" sz="quarter" idx="13"/>
          </p:nvPr>
        </p:nvPicPr>
        <p:blipFill rotWithShape="1">
          <a:blip r:embed="rId3" cstate="email"/>
          <a:srcRect/>
          <a:stretch>
            <a:fillRect/>
          </a:stretch>
        </p:blipFill>
        <p:spPr>
          <a:xfrm flipH="1">
            <a:off x="0" y="0"/>
            <a:ext cx="12192000" cy="6858000"/>
          </a:xfrm>
        </p:spPr>
      </p:pic>
      <p:sp>
        <p:nvSpPr>
          <p:cNvPr id="7" name="Title 6"/>
          <p:cNvSpPr>
            <a:spLocks noGrp="1"/>
          </p:cNvSpPr>
          <p:nvPr>
            <p:ph type="title"/>
          </p:nvPr>
        </p:nvSpPr>
        <p:spPr/>
        <p:txBody>
          <a:bodyPr rtlCol="0"/>
          <a:lstStyle/>
          <a:p>
            <a:pPr rtl="0"/>
            <a:r>
              <a:rPr lang="en-GB" dirty="0"/>
              <a:t>System architecture</a:t>
            </a:r>
          </a:p>
        </p:txBody>
      </p:sp>
    </p:spTree>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TotalTime>
  <Words>1136</Words>
  <Application>Microsoft Office PowerPoint</Application>
  <PresentationFormat>Widescreen</PresentationFormat>
  <Paragraphs>118</Paragraphs>
  <Slides>17</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Rounded MT Bold</vt:lpstr>
      <vt:lpstr>Bierstadt</vt:lpstr>
      <vt:lpstr>Calibri</vt:lpstr>
      <vt:lpstr>Courier New</vt:lpstr>
      <vt:lpstr>Posterama</vt:lpstr>
      <vt:lpstr>Posterama Bold</vt:lpstr>
      <vt:lpstr>Office Theme</vt:lpstr>
      <vt:lpstr>Face recognition and mask detection with attendance</vt:lpstr>
      <vt:lpstr>Contents </vt:lpstr>
      <vt:lpstr>About PBL PROJECT</vt:lpstr>
      <vt:lpstr>Subject mapping</vt:lpstr>
      <vt:lpstr>Literature  survey</vt:lpstr>
      <vt:lpstr>Problem Solver</vt:lpstr>
      <vt:lpstr>        OBJECTIVEs</vt:lpstr>
      <vt:lpstr>PowerPoint Presentation</vt:lpstr>
      <vt:lpstr>System architecture</vt:lpstr>
      <vt:lpstr>PowerPoint Presentation</vt:lpstr>
      <vt:lpstr>Proposed methodology</vt:lpstr>
      <vt:lpstr>PowerPoint Presentation</vt:lpstr>
      <vt:lpstr>PowerPoint Presentation</vt:lpstr>
      <vt:lpstr>PowerPoint Presentation</vt:lpstr>
      <vt:lpstr>Summary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Satyendra Singh</dc:creator>
  <cp:lastModifiedBy>Satyendra Singh</cp:lastModifiedBy>
  <cp:revision>49</cp:revision>
  <dcterms:created xsi:type="dcterms:W3CDTF">2021-11-28T19:11:00Z</dcterms:created>
  <dcterms:modified xsi:type="dcterms:W3CDTF">2022-06-01T17:44:16Z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6CBAA0A2EE66455A9BDE255A101E0840</vt:lpwstr>
  </property>
  <property fmtid="{D5CDD505-2E9C-101B-9397-08002B2CF9AE}" pid="4" name="KSOProductBuildVer">
    <vt:lpwstr>1033-11.2.0.10382</vt:lpwstr>
  </property>
</Properties>
</file>